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lLAJCXS1sqKwzaSzlRssGEV8u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292" name="Google Shape;29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306" name="Google Shape;30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326" name="Google Shape;3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4bf11d59b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104bf11d59b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340" name="Google Shape;340;g104bf11d59b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4bf11d59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104bf11d59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Tuning</a:t>
            </a:r>
            <a:endParaRPr/>
          </a:p>
        </p:txBody>
      </p:sp>
      <p:sp>
        <p:nvSpPr>
          <p:cNvPr id="361" name="Google Shape;361;g104bf11d59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2e0029c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102e0029c4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374" name="Google Shape;374;g102e0029c4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4bf11d59b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04bf11d59b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395" name="Google Shape;395;g104bf11d59b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4bf11d59b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104bf11d59b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411" name="Google Shape;411;g104bf11d59b_1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4bf11d59b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104bf11d59b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427" name="Google Shape;427;g104bf11d59b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4bf11d59b_1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04bf11d59b_1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443" name="Google Shape;443;g104bf11d59b_1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4bf11d59b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104bf11d59b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461" name="Google Shape;461;g104bf11d59b_1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4bf11d59b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04bf11d59b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Tuning</a:t>
            </a:r>
            <a:endParaRPr/>
          </a:p>
        </p:txBody>
      </p:sp>
      <p:sp>
        <p:nvSpPr>
          <p:cNvPr id="478" name="Google Shape;478;g104bf11d59b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4bf11d59b_1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104bf11d59b_1_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Tuning</a:t>
            </a:r>
            <a:endParaRPr/>
          </a:p>
        </p:txBody>
      </p:sp>
      <p:sp>
        <p:nvSpPr>
          <p:cNvPr id="496" name="Google Shape;496;g104bf11d59b_1_2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4f95dac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104f95dace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511" name="Google Shape;511;g104f95dace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4bf11d59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104bf11d59b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538" name="Google Shape;538;g104bf11d59b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Aristo</a:t>
            </a:r>
            <a:endParaRPr/>
          </a:p>
        </p:txBody>
      </p:sp>
      <p:sp>
        <p:nvSpPr>
          <p:cNvPr id="548" name="Google Shape;54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Aristo</a:t>
            </a:r>
            <a:endParaRPr/>
          </a:p>
        </p:txBody>
      </p:sp>
      <p:sp>
        <p:nvSpPr>
          <p:cNvPr id="575" name="Google Shape;57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All</a:t>
            </a:r>
            <a:endParaRPr/>
          </a:p>
        </p:txBody>
      </p:sp>
      <p:sp>
        <p:nvSpPr>
          <p:cNvPr id="602" name="Google Shape;6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137" name="Google Shape;13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Emiri</a:t>
            </a:r>
            <a:endParaRPr/>
          </a:p>
        </p:txBody>
      </p:sp>
      <p:sp>
        <p:nvSpPr>
          <p:cNvPr id="157" name="Google Shape;15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Hung</a:t>
            </a:r>
            <a:endParaRPr/>
          </a:p>
        </p:txBody>
      </p:sp>
      <p:sp>
        <p:nvSpPr>
          <p:cNvPr id="179" name="Google Shape;17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Hung</a:t>
            </a:r>
            <a:endParaRPr/>
          </a:p>
        </p:txBody>
      </p:sp>
      <p:sp>
        <p:nvSpPr>
          <p:cNvPr id="201" name="Google Shape;20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Hung</a:t>
            </a:r>
            <a:endParaRPr/>
          </a:p>
        </p:txBody>
      </p:sp>
      <p:sp>
        <p:nvSpPr>
          <p:cNvPr id="221" name="Google Shape;2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250" name="Google Shape;2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Sweta</a:t>
            </a:r>
            <a:endParaRPr/>
          </a:p>
        </p:txBody>
      </p:sp>
      <p:sp>
        <p:nvSpPr>
          <p:cNvPr id="278" name="Google Shape;27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442913" y="441324"/>
            <a:ext cx="11306175" cy="2485349"/>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442913" y="3070799"/>
            <a:ext cx="11306175" cy="2445758"/>
          </a:xfrm>
          <a:prstGeom prst="rect">
            <a:avLst/>
          </a:prstGeom>
          <a:noFill/>
          <a:ln>
            <a:noFill/>
          </a:ln>
        </p:spPr>
        <p:txBody>
          <a:bodyPr anchorCtr="0" anchor="t" bIns="0" lIns="0" spcFirstLastPara="1" rIns="0" wrap="square" tIns="0">
            <a:normAutofit/>
          </a:bodyPr>
          <a:lstStyle>
            <a:lvl1pPr lvl="0" algn="l">
              <a:lnSpc>
                <a:spcPct val="104000"/>
              </a:lnSpc>
              <a:spcBef>
                <a:spcPts val="800"/>
              </a:spcBef>
              <a:spcAft>
                <a:spcPts val="0"/>
              </a:spcAft>
              <a:buClr>
                <a:schemeClr val="dk2"/>
              </a:buClr>
              <a:buSzPts val="3220"/>
              <a:buNone/>
              <a:defRPr sz="4600">
                <a:solidFill>
                  <a:schemeClr val="dk2"/>
                </a:solidFill>
                <a:latin typeface="Arial"/>
                <a:ea typeface="Arial"/>
                <a:cs typeface="Arial"/>
                <a:sym typeface="Arial"/>
              </a:defRPr>
            </a:lvl1pPr>
            <a:lvl2pPr lvl="1" algn="ctr">
              <a:lnSpc>
                <a:spcPct val="120000"/>
              </a:lnSpc>
              <a:spcBef>
                <a:spcPts val="800"/>
              </a:spcBef>
              <a:spcAft>
                <a:spcPts val="0"/>
              </a:spcAft>
              <a:buClr>
                <a:schemeClr val="dk2"/>
              </a:buClr>
              <a:buSzPts val="1400"/>
              <a:buNone/>
              <a:defRPr sz="2000"/>
            </a:lvl2pPr>
            <a:lvl3pPr lvl="2" algn="ctr">
              <a:lnSpc>
                <a:spcPct val="120000"/>
              </a:lnSpc>
              <a:spcBef>
                <a:spcPts val="800"/>
              </a:spcBef>
              <a:spcAft>
                <a:spcPts val="0"/>
              </a:spcAft>
              <a:buClr>
                <a:schemeClr val="dk2"/>
              </a:buClr>
              <a:buSzPts val="1260"/>
              <a:buNone/>
              <a:defRPr sz="1800"/>
            </a:lvl3pPr>
            <a:lvl4pPr lvl="3" algn="ctr">
              <a:lnSpc>
                <a:spcPct val="120000"/>
              </a:lnSpc>
              <a:spcBef>
                <a:spcPts val="800"/>
              </a:spcBef>
              <a:spcAft>
                <a:spcPts val="0"/>
              </a:spcAft>
              <a:buClr>
                <a:schemeClr val="dk2"/>
              </a:buClr>
              <a:buSzPts val="1120"/>
              <a:buNone/>
              <a:defRPr sz="1600"/>
            </a:lvl4pPr>
            <a:lvl5pPr lvl="4" algn="ctr">
              <a:lnSpc>
                <a:spcPct val="120000"/>
              </a:lnSpc>
              <a:spcBef>
                <a:spcPts val="800"/>
              </a:spcBef>
              <a:spcAft>
                <a:spcPts val="0"/>
              </a:spcAft>
              <a:buClr>
                <a:schemeClr val="dk2"/>
              </a:buClr>
              <a:buSzPts val="11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9"/>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19"/>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28"/>
          <p:cNvSpPr txBox="1"/>
          <p:nvPr>
            <p:ph type="title"/>
          </p:nvPr>
        </p:nvSpPr>
        <p:spPr>
          <a:xfrm>
            <a:off x="1342800" y="327600"/>
            <a:ext cx="10407600" cy="11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 type="body"/>
          </p:nvPr>
        </p:nvSpPr>
        <p:spPr>
          <a:xfrm rot="5400000">
            <a:off x="4368600" y="-966601"/>
            <a:ext cx="4356000" cy="10407600"/>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800"/>
              </a:spcBef>
              <a:spcAft>
                <a:spcPts val="0"/>
              </a:spcAft>
              <a:buClr>
                <a:schemeClr val="dk2"/>
              </a:buClr>
              <a:buSzPts val="1400"/>
              <a:buChar char="?"/>
              <a:defRPr>
                <a:latin typeface="Arial"/>
                <a:ea typeface="Arial"/>
                <a:cs typeface="Arial"/>
                <a:sym typeface="Arial"/>
              </a:defRPr>
            </a:lvl1pPr>
            <a:lvl2pPr indent="-317500" lvl="1" marL="914400" algn="l">
              <a:lnSpc>
                <a:spcPct val="120000"/>
              </a:lnSpc>
              <a:spcBef>
                <a:spcPts val="800"/>
              </a:spcBef>
              <a:spcAft>
                <a:spcPts val="0"/>
              </a:spcAft>
              <a:buClr>
                <a:schemeClr val="dk2"/>
              </a:buClr>
              <a:buSzPts val="1400"/>
              <a:buChar char="?"/>
              <a:defRPr>
                <a:latin typeface="Arial"/>
                <a:ea typeface="Arial"/>
                <a:cs typeface="Arial"/>
                <a:sym typeface="Arial"/>
              </a:defRPr>
            </a:lvl2pPr>
            <a:lvl3pPr indent="-299719" lvl="2" marL="1371600" algn="l">
              <a:lnSpc>
                <a:spcPct val="120000"/>
              </a:lnSpc>
              <a:spcBef>
                <a:spcPts val="800"/>
              </a:spcBef>
              <a:spcAft>
                <a:spcPts val="0"/>
              </a:spcAft>
              <a:buClr>
                <a:schemeClr val="dk2"/>
              </a:buClr>
              <a:buSzPts val="1120"/>
              <a:buChar char="?"/>
              <a:defRPr>
                <a:latin typeface="Arial"/>
                <a:ea typeface="Arial"/>
                <a:cs typeface="Arial"/>
                <a:sym typeface="Arial"/>
              </a:defRPr>
            </a:lvl3pPr>
            <a:lvl4pPr indent="-299719" lvl="3" marL="1828800" algn="l">
              <a:lnSpc>
                <a:spcPct val="120000"/>
              </a:lnSpc>
              <a:spcBef>
                <a:spcPts val="800"/>
              </a:spcBef>
              <a:spcAft>
                <a:spcPts val="0"/>
              </a:spcAft>
              <a:buClr>
                <a:schemeClr val="dk2"/>
              </a:buClr>
              <a:buSzPts val="1120"/>
              <a:buChar char="?"/>
              <a:defRPr>
                <a:latin typeface="Arial"/>
                <a:ea typeface="Arial"/>
                <a:cs typeface="Arial"/>
                <a:sym typeface="Arial"/>
              </a:defRPr>
            </a:lvl4pPr>
            <a:lvl5pPr indent="-299720" lvl="4" marL="2286000" algn="l">
              <a:lnSpc>
                <a:spcPct val="120000"/>
              </a:lnSpc>
              <a:spcBef>
                <a:spcPts val="800"/>
              </a:spcBef>
              <a:spcAft>
                <a:spcPts val="0"/>
              </a:spcAft>
              <a:buClr>
                <a:schemeClr val="dk2"/>
              </a:buClr>
              <a:buSzPts val="112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8"/>
          <p:cNvSpPr txBox="1"/>
          <p:nvPr>
            <p:ph idx="10" type="dt"/>
          </p:nvPr>
        </p:nvSpPr>
        <p:spPr>
          <a:xfrm rot="5400000">
            <a:off x="-936000" y="1378800"/>
            <a:ext cx="2772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8"/>
          <p:cNvSpPr txBox="1"/>
          <p:nvPr>
            <p:ph idx="11" type="ftr"/>
          </p:nvPr>
        </p:nvSpPr>
        <p:spPr>
          <a:xfrm rot="5400000">
            <a:off x="-810000" y="4240800"/>
            <a:ext cx="2520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8"/>
          <p:cNvSpPr txBox="1"/>
          <p:nvPr>
            <p:ph idx="12" type="sldNum"/>
          </p:nvPr>
        </p:nvSpPr>
        <p:spPr>
          <a:xfrm>
            <a:off x="0" y="5958000"/>
            <a:ext cx="900000" cy="900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87" name="Google Shape;87;p28"/>
          <p:cNvCxnSpPr/>
          <p:nvPr/>
        </p:nvCxnSpPr>
        <p:spPr>
          <a:xfrm>
            <a:off x="900000" y="0"/>
            <a:ext cx="0" cy="68580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9"/>
          <p:cNvSpPr txBox="1"/>
          <p:nvPr>
            <p:ph type="title"/>
          </p:nvPr>
        </p:nvSpPr>
        <p:spPr>
          <a:xfrm rot="5400000">
            <a:off x="7478715" y="1611310"/>
            <a:ext cx="5121270" cy="26289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9"/>
          <p:cNvSpPr txBox="1"/>
          <p:nvPr>
            <p:ph idx="1" type="body"/>
          </p:nvPr>
        </p:nvSpPr>
        <p:spPr>
          <a:xfrm rot="5400000">
            <a:off x="2144715" y="-941390"/>
            <a:ext cx="5121270" cy="7734300"/>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800"/>
              </a:spcBef>
              <a:spcAft>
                <a:spcPts val="0"/>
              </a:spcAft>
              <a:buClr>
                <a:schemeClr val="dk2"/>
              </a:buClr>
              <a:buSzPts val="1400"/>
              <a:buChar char="?"/>
              <a:defRPr>
                <a:latin typeface="Arial"/>
                <a:ea typeface="Arial"/>
                <a:cs typeface="Arial"/>
                <a:sym typeface="Arial"/>
              </a:defRPr>
            </a:lvl1pPr>
            <a:lvl2pPr indent="-317500" lvl="1" marL="914400" algn="l">
              <a:lnSpc>
                <a:spcPct val="120000"/>
              </a:lnSpc>
              <a:spcBef>
                <a:spcPts val="800"/>
              </a:spcBef>
              <a:spcAft>
                <a:spcPts val="0"/>
              </a:spcAft>
              <a:buClr>
                <a:schemeClr val="dk2"/>
              </a:buClr>
              <a:buSzPts val="1400"/>
              <a:buChar char="?"/>
              <a:defRPr>
                <a:latin typeface="Arial"/>
                <a:ea typeface="Arial"/>
                <a:cs typeface="Arial"/>
                <a:sym typeface="Arial"/>
              </a:defRPr>
            </a:lvl2pPr>
            <a:lvl3pPr indent="-299719" lvl="2" marL="1371600" algn="l">
              <a:lnSpc>
                <a:spcPct val="120000"/>
              </a:lnSpc>
              <a:spcBef>
                <a:spcPts val="800"/>
              </a:spcBef>
              <a:spcAft>
                <a:spcPts val="0"/>
              </a:spcAft>
              <a:buClr>
                <a:schemeClr val="dk2"/>
              </a:buClr>
              <a:buSzPts val="1120"/>
              <a:buChar char="?"/>
              <a:defRPr>
                <a:latin typeface="Arial"/>
                <a:ea typeface="Arial"/>
                <a:cs typeface="Arial"/>
                <a:sym typeface="Arial"/>
              </a:defRPr>
            </a:lvl3pPr>
            <a:lvl4pPr indent="-299719" lvl="3" marL="1828800" algn="l">
              <a:lnSpc>
                <a:spcPct val="120000"/>
              </a:lnSpc>
              <a:spcBef>
                <a:spcPts val="800"/>
              </a:spcBef>
              <a:spcAft>
                <a:spcPts val="0"/>
              </a:spcAft>
              <a:buClr>
                <a:schemeClr val="dk2"/>
              </a:buClr>
              <a:buSzPts val="1120"/>
              <a:buChar char="?"/>
              <a:defRPr>
                <a:latin typeface="Arial"/>
                <a:ea typeface="Arial"/>
                <a:cs typeface="Arial"/>
                <a:sym typeface="Arial"/>
              </a:defRPr>
            </a:lvl4pPr>
            <a:lvl5pPr indent="-299720" lvl="4" marL="2286000" algn="l">
              <a:lnSpc>
                <a:spcPct val="120000"/>
              </a:lnSpc>
              <a:spcBef>
                <a:spcPts val="800"/>
              </a:spcBef>
              <a:spcAft>
                <a:spcPts val="0"/>
              </a:spcAft>
              <a:buClr>
                <a:schemeClr val="dk2"/>
              </a:buClr>
              <a:buSzPts val="112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9"/>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9"/>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9"/>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4" name="Google Shape;94;p29"/>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0"/>
          <p:cNvSpPr txBox="1"/>
          <p:nvPr>
            <p:ph type="title"/>
          </p:nvPr>
        </p:nvSpPr>
        <p:spPr>
          <a:xfrm>
            <a:off x="1343025" y="328839"/>
            <a:ext cx="10406063" cy="1263423"/>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 type="body"/>
          </p:nvPr>
        </p:nvSpPr>
        <p:spPr>
          <a:xfrm>
            <a:off x="1343025" y="2060575"/>
            <a:ext cx="10406063" cy="4356100"/>
          </a:xfrm>
          <a:prstGeom prst="rect">
            <a:avLst/>
          </a:prstGeom>
          <a:noFill/>
          <a:ln>
            <a:noFill/>
          </a:ln>
        </p:spPr>
        <p:txBody>
          <a:bodyPr anchorCtr="0" anchor="t" bIns="0" lIns="0" spcFirstLastPara="1" rIns="0" wrap="square" tIns="0">
            <a:noAutofit/>
          </a:bodyPr>
          <a:lstStyle>
            <a:lvl1pPr indent="-317500" lvl="0" marL="457200" algn="l">
              <a:lnSpc>
                <a:spcPct val="120000"/>
              </a:lnSpc>
              <a:spcBef>
                <a:spcPts val="800"/>
              </a:spcBef>
              <a:spcAft>
                <a:spcPts val="0"/>
              </a:spcAft>
              <a:buClr>
                <a:schemeClr val="dk2"/>
              </a:buClr>
              <a:buSzPts val="1400"/>
              <a:buFont typeface="Noto Sans Symbols"/>
              <a:buChar char="🞻"/>
              <a:defRPr sz="2000">
                <a:solidFill>
                  <a:schemeClr val="dk2"/>
                </a:solidFill>
              </a:defRPr>
            </a:lvl1pPr>
            <a:lvl2pPr indent="-317500" lvl="1" marL="914400" algn="l">
              <a:lnSpc>
                <a:spcPct val="120000"/>
              </a:lnSpc>
              <a:spcBef>
                <a:spcPts val="800"/>
              </a:spcBef>
              <a:spcAft>
                <a:spcPts val="0"/>
              </a:spcAft>
              <a:buClr>
                <a:schemeClr val="dk2"/>
              </a:buClr>
              <a:buSzPts val="1400"/>
              <a:buFont typeface="Noto Sans Symbols"/>
              <a:buChar char="🞻"/>
              <a:defRPr sz="2000">
                <a:solidFill>
                  <a:schemeClr val="dk2"/>
                </a:solidFill>
              </a:defRPr>
            </a:lvl2pPr>
            <a:lvl3pPr indent="-299719" lvl="2" marL="1371600" algn="l">
              <a:lnSpc>
                <a:spcPct val="120000"/>
              </a:lnSpc>
              <a:spcBef>
                <a:spcPts val="800"/>
              </a:spcBef>
              <a:spcAft>
                <a:spcPts val="0"/>
              </a:spcAft>
              <a:buClr>
                <a:schemeClr val="dk2"/>
              </a:buClr>
              <a:buSzPts val="1120"/>
              <a:buFont typeface="Noto Sans Symbols"/>
              <a:buChar char="🞻"/>
              <a:defRPr sz="1600">
                <a:solidFill>
                  <a:schemeClr val="dk2"/>
                </a:solidFill>
              </a:defRPr>
            </a:lvl3pPr>
            <a:lvl4pPr indent="-299719" lvl="3" marL="1828800" algn="l">
              <a:lnSpc>
                <a:spcPct val="120000"/>
              </a:lnSpc>
              <a:spcBef>
                <a:spcPts val="800"/>
              </a:spcBef>
              <a:spcAft>
                <a:spcPts val="0"/>
              </a:spcAft>
              <a:buClr>
                <a:schemeClr val="dk2"/>
              </a:buClr>
              <a:buSzPts val="1120"/>
              <a:buFont typeface="Noto Sans Symbols"/>
              <a:buChar char="🞻"/>
              <a:defRPr sz="1600">
                <a:solidFill>
                  <a:schemeClr val="dk2"/>
                </a:solidFill>
              </a:defRPr>
            </a:lvl4pPr>
            <a:lvl5pPr indent="-299720" lvl="4" marL="2286000" algn="l">
              <a:lnSpc>
                <a:spcPct val="120000"/>
              </a:lnSpc>
              <a:spcBef>
                <a:spcPts val="800"/>
              </a:spcBef>
              <a:spcAft>
                <a:spcPts val="0"/>
              </a:spcAft>
              <a:buClr>
                <a:schemeClr val="dk2"/>
              </a:buClr>
              <a:buSzPts val="1120"/>
              <a:buFont typeface="Noto Sans Symbols"/>
              <a:buChar char="🞻"/>
              <a:defRPr sz="16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0"/>
          <p:cNvSpPr txBox="1"/>
          <p:nvPr>
            <p:ph idx="10" type="dt"/>
          </p:nvPr>
        </p:nvSpPr>
        <p:spPr>
          <a:xfrm rot="5400000">
            <a:off x="-936000" y="1378800"/>
            <a:ext cx="2772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1" type="ftr"/>
          </p:nvPr>
        </p:nvSpPr>
        <p:spPr>
          <a:xfrm rot="5400000">
            <a:off x="-810000" y="4240800"/>
            <a:ext cx="2520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2" type="sldNum"/>
          </p:nvPr>
        </p:nvSpPr>
        <p:spPr>
          <a:xfrm>
            <a:off x="0" y="5958000"/>
            <a:ext cx="900000" cy="900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28" name="Google Shape;28;p20"/>
          <p:cNvCxnSpPr/>
          <p:nvPr/>
        </p:nvCxnSpPr>
        <p:spPr>
          <a:xfrm>
            <a:off x="900000" y="0"/>
            <a:ext cx="0" cy="68580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21"/>
          <p:cNvSpPr txBox="1"/>
          <p:nvPr>
            <p:ph type="title"/>
          </p:nvPr>
        </p:nvSpPr>
        <p:spPr>
          <a:xfrm>
            <a:off x="442913" y="435429"/>
            <a:ext cx="11269661" cy="3317307"/>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442913" y="3832563"/>
            <a:ext cx="11269661" cy="1527175"/>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800"/>
              </a:spcBef>
              <a:spcAft>
                <a:spcPts val="0"/>
              </a:spcAft>
              <a:buClr>
                <a:schemeClr val="dk2"/>
              </a:buClr>
              <a:buSzPts val="1680"/>
              <a:buNone/>
              <a:defRPr sz="2400">
                <a:solidFill>
                  <a:schemeClr val="dk2"/>
                </a:solidFill>
              </a:defRPr>
            </a:lvl1pPr>
            <a:lvl2pPr indent="-228600" lvl="1" marL="914400" algn="l">
              <a:lnSpc>
                <a:spcPct val="120000"/>
              </a:lnSpc>
              <a:spcBef>
                <a:spcPts val="800"/>
              </a:spcBef>
              <a:spcAft>
                <a:spcPts val="0"/>
              </a:spcAft>
              <a:buClr>
                <a:srgbClr val="888888"/>
              </a:buClr>
              <a:buSzPts val="1400"/>
              <a:buNone/>
              <a:defRPr sz="2000">
                <a:solidFill>
                  <a:srgbClr val="888888"/>
                </a:solidFill>
              </a:defRPr>
            </a:lvl2pPr>
            <a:lvl3pPr indent="-228600" lvl="2" marL="1371600" algn="l">
              <a:lnSpc>
                <a:spcPct val="120000"/>
              </a:lnSpc>
              <a:spcBef>
                <a:spcPts val="800"/>
              </a:spcBef>
              <a:spcAft>
                <a:spcPts val="0"/>
              </a:spcAft>
              <a:buClr>
                <a:srgbClr val="888888"/>
              </a:buClr>
              <a:buSzPts val="1260"/>
              <a:buNone/>
              <a:defRPr sz="1800">
                <a:solidFill>
                  <a:srgbClr val="888888"/>
                </a:solidFill>
              </a:defRPr>
            </a:lvl3pPr>
            <a:lvl4pPr indent="-228600" lvl="3" marL="1828800" algn="l">
              <a:lnSpc>
                <a:spcPct val="120000"/>
              </a:lnSpc>
              <a:spcBef>
                <a:spcPts val="800"/>
              </a:spcBef>
              <a:spcAft>
                <a:spcPts val="0"/>
              </a:spcAft>
              <a:buClr>
                <a:srgbClr val="888888"/>
              </a:buClr>
              <a:buSzPts val="1120"/>
              <a:buNone/>
              <a:defRPr sz="1600">
                <a:solidFill>
                  <a:srgbClr val="888888"/>
                </a:solidFill>
              </a:defRPr>
            </a:lvl4pPr>
            <a:lvl5pPr indent="-228600" lvl="4" marL="2286000" algn="l">
              <a:lnSpc>
                <a:spcPct val="120000"/>
              </a:lnSpc>
              <a:spcBef>
                <a:spcPts val="800"/>
              </a:spcBef>
              <a:spcAft>
                <a:spcPts val="0"/>
              </a:spcAft>
              <a:buClr>
                <a:srgbClr val="888888"/>
              </a:buClr>
              <a:buSzPts val="112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21"/>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1"/>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21"/>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2"/>
          <p:cNvSpPr txBox="1"/>
          <p:nvPr>
            <p:ph type="title"/>
          </p:nvPr>
        </p:nvSpPr>
        <p:spPr>
          <a:xfrm>
            <a:off x="442800" y="327600"/>
            <a:ext cx="11269660" cy="11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442914" y="1825625"/>
            <a:ext cx="5400675" cy="3698875"/>
          </a:xfrm>
          <a:prstGeom prst="rect">
            <a:avLst/>
          </a:prstGeom>
          <a:noFill/>
          <a:ln>
            <a:noFill/>
          </a:ln>
        </p:spPr>
        <p:txBody>
          <a:bodyPr anchorCtr="0" anchor="t" bIns="0" lIns="0" spcFirstLastPara="1" rIns="0" wrap="square" tIns="0">
            <a:normAutofit/>
          </a:bodyPr>
          <a:lstStyle>
            <a:lvl1pPr indent="-308610" lvl="0" marL="457200" algn="l">
              <a:lnSpc>
                <a:spcPct val="120000"/>
              </a:lnSpc>
              <a:spcBef>
                <a:spcPts val="800"/>
              </a:spcBef>
              <a:spcAft>
                <a:spcPts val="0"/>
              </a:spcAft>
              <a:buClr>
                <a:schemeClr val="dk2"/>
              </a:buClr>
              <a:buSzPts val="1260"/>
              <a:buChar char="?"/>
              <a:defRPr/>
            </a:lvl1pPr>
            <a:lvl2pPr indent="-308610" lvl="1" marL="914400" algn="l">
              <a:lnSpc>
                <a:spcPct val="120000"/>
              </a:lnSpc>
              <a:spcBef>
                <a:spcPts val="800"/>
              </a:spcBef>
              <a:spcAft>
                <a:spcPts val="0"/>
              </a:spcAft>
              <a:buClr>
                <a:schemeClr val="dk2"/>
              </a:buClr>
              <a:buSzPts val="1260"/>
              <a:buChar char="?"/>
              <a:defRPr/>
            </a:lvl2pPr>
            <a:lvl3pPr indent="-308610" lvl="2" marL="1371600" algn="l">
              <a:lnSpc>
                <a:spcPct val="120000"/>
              </a:lnSpc>
              <a:spcBef>
                <a:spcPts val="800"/>
              </a:spcBef>
              <a:spcAft>
                <a:spcPts val="0"/>
              </a:spcAft>
              <a:buClr>
                <a:schemeClr val="dk2"/>
              </a:buClr>
              <a:buSzPts val="1260"/>
              <a:buChar char="?"/>
              <a:defRPr/>
            </a:lvl3pPr>
            <a:lvl4pPr indent="-308610" lvl="3" marL="1828800" algn="l">
              <a:lnSpc>
                <a:spcPct val="120000"/>
              </a:lnSpc>
              <a:spcBef>
                <a:spcPts val="800"/>
              </a:spcBef>
              <a:spcAft>
                <a:spcPts val="0"/>
              </a:spcAft>
              <a:buClr>
                <a:schemeClr val="dk2"/>
              </a:buClr>
              <a:buSzPts val="1260"/>
              <a:buChar char="?"/>
              <a:defRPr/>
            </a:lvl4pPr>
            <a:lvl5pPr indent="-308610" lvl="4" marL="2286000" algn="l">
              <a:lnSpc>
                <a:spcPct val="120000"/>
              </a:lnSpc>
              <a:spcBef>
                <a:spcPts val="800"/>
              </a:spcBef>
              <a:spcAft>
                <a:spcPts val="0"/>
              </a:spcAft>
              <a:buClr>
                <a:schemeClr val="dk2"/>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2"/>
          <p:cNvSpPr txBox="1"/>
          <p:nvPr>
            <p:ph idx="2" type="body"/>
          </p:nvPr>
        </p:nvSpPr>
        <p:spPr>
          <a:xfrm>
            <a:off x="6311899" y="1825625"/>
            <a:ext cx="5400675" cy="3698875"/>
          </a:xfrm>
          <a:prstGeom prst="rect">
            <a:avLst/>
          </a:prstGeom>
          <a:noFill/>
          <a:ln>
            <a:noFill/>
          </a:ln>
        </p:spPr>
        <p:txBody>
          <a:bodyPr anchorCtr="0" anchor="t" bIns="0" lIns="0" spcFirstLastPara="1" rIns="0" wrap="square" tIns="0">
            <a:normAutofit/>
          </a:bodyPr>
          <a:lstStyle>
            <a:lvl1pPr indent="-308610" lvl="0" marL="457200" algn="l">
              <a:lnSpc>
                <a:spcPct val="120000"/>
              </a:lnSpc>
              <a:spcBef>
                <a:spcPts val="800"/>
              </a:spcBef>
              <a:spcAft>
                <a:spcPts val="0"/>
              </a:spcAft>
              <a:buClr>
                <a:schemeClr val="dk2"/>
              </a:buClr>
              <a:buSzPts val="1260"/>
              <a:buChar char="?"/>
              <a:defRPr/>
            </a:lvl1pPr>
            <a:lvl2pPr indent="-308610" lvl="1" marL="914400" algn="l">
              <a:lnSpc>
                <a:spcPct val="120000"/>
              </a:lnSpc>
              <a:spcBef>
                <a:spcPts val="800"/>
              </a:spcBef>
              <a:spcAft>
                <a:spcPts val="0"/>
              </a:spcAft>
              <a:buClr>
                <a:schemeClr val="dk2"/>
              </a:buClr>
              <a:buSzPts val="1260"/>
              <a:buChar char="?"/>
              <a:defRPr/>
            </a:lvl2pPr>
            <a:lvl3pPr indent="-308610" lvl="2" marL="1371600" algn="l">
              <a:lnSpc>
                <a:spcPct val="120000"/>
              </a:lnSpc>
              <a:spcBef>
                <a:spcPts val="800"/>
              </a:spcBef>
              <a:spcAft>
                <a:spcPts val="0"/>
              </a:spcAft>
              <a:buClr>
                <a:schemeClr val="dk2"/>
              </a:buClr>
              <a:buSzPts val="1260"/>
              <a:buChar char="?"/>
              <a:defRPr/>
            </a:lvl3pPr>
            <a:lvl4pPr indent="-308610" lvl="3" marL="1828800" algn="l">
              <a:lnSpc>
                <a:spcPct val="120000"/>
              </a:lnSpc>
              <a:spcBef>
                <a:spcPts val="800"/>
              </a:spcBef>
              <a:spcAft>
                <a:spcPts val="0"/>
              </a:spcAft>
              <a:buClr>
                <a:schemeClr val="dk2"/>
              </a:buClr>
              <a:buSzPts val="1260"/>
              <a:buChar char="?"/>
              <a:defRPr/>
            </a:lvl4pPr>
            <a:lvl5pPr indent="-308610" lvl="4" marL="2286000" algn="l">
              <a:lnSpc>
                <a:spcPct val="120000"/>
              </a:lnSpc>
              <a:spcBef>
                <a:spcPts val="800"/>
              </a:spcBef>
              <a:spcAft>
                <a:spcPts val="0"/>
              </a:spcAft>
              <a:buClr>
                <a:schemeClr val="dk2"/>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2"/>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22"/>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3"/>
          <p:cNvSpPr txBox="1"/>
          <p:nvPr>
            <p:ph type="title"/>
          </p:nvPr>
        </p:nvSpPr>
        <p:spPr>
          <a:xfrm>
            <a:off x="442799" y="327598"/>
            <a:ext cx="11269775" cy="1363091"/>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3"/>
          <p:cNvSpPr txBox="1"/>
          <p:nvPr>
            <p:ph idx="1" type="body"/>
          </p:nvPr>
        </p:nvSpPr>
        <p:spPr>
          <a:xfrm>
            <a:off x="442797" y="1790700"/>
            <a:ext cx="5437187" cy="61595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800"/>
              </a:spcBef>
              <a:spcAft>
                <a:spcPts val="0"/>
              </a:spcAft>
              <a:buClr>
                <a:schemeClr val="dk2"/>
              </a:buClr>
              <a:buSzPts val="840"/>
              <a:buNone/>
              <a:defRPr b="1" sz="1200" cap="none"/>
            </a:lvl1pPr>
            <a:lvl2pPr indent="-228600" lvl="1" marL="914400" algn="l">
              <a:lnSpc>
                <a:spcPct val="120000"/>
              </a:lnSpc>
              <a:spcBef>
                <a:spcPts val="800"/>
              </a:spcBef>
              <a:spcAft>
                <a:spcPts val="0"/>
              </a:spcAft>
              <a:buClr>
                <a:schemeClr val="dk2"/>
              </a:buClr>
              <a:buSzPts val="1400"/>
              <a:buNone/>
              <a:defRPr b="1" sz="2000"/>
            </a:lvl2pPr>
            <a:lvl3pPr indent="-228600" lvl="2" marL="1371600" algn="l">
              <a:lnSpc>
                <a:spcPct val="120000"/>
              </a:lnSpc>
              <a:spcBef>
                <a:spcPts val="800"/>
              </a:spcBef>
              <a:spcAft>
                <a:spcPts val="0"/>
              </a:spcAft>
              <a:buClr>
                <a:schemeClr val="dk2"/>
              </a:buClr>
              <a:buSzPts val="1260"/>
              <a:buNone/>
              <a:defRPr b="1" sz="1800"/>
            </a:lvl3pPr>
            <a:lvl4pPr indent="-228600" lvl="3" marL="1828800" algn="l">
              <a:lnSpc>
                <a:spcPct val="120000"/>
              </a:lnSpc>
              <a:spcBef>
                <a:spcPts val="800"/>
              </a:spcBef>
              <a:spcAft>
                <a:spcPts val="0"/>
              </a:spcAft>
              <a:buClr>
                <a:schemeClr val="dk2"/>
              </a:buClr>
              <a:buSzPts val="1120"/>
              <a:buNone/>
              <a:defRPr b="1" sz="1600"/>
            </a:lvl4pPr>
            <a:lvl5pPr indent="-228600" lvl="4" marL="2286000" algn="l">
              <a:lnSpc>
                <a:spcPct val="120000"/>
              </a:lnSpc>
              <a:spcBef>
                <a:spcPts val="800"/>
              </a:spcBef>
              <a:spcAft>
                <a:spcPts val="0"/>
              </a:spcAft>
              <a:buClr>
                <a:schemeClr val="dk2"/>
              </a:buClr>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3"/>
          <p:cNvSpPr txBox="1"/>
          <p:nvPr>
            <p:ph idx="2" type="body"/>
          </p:nvPr>
        </p:nvSpPr>
        <p:spPr>
          <a:xfrm>
            <a:off x="442797" y="2505075"/>
            <a:ext cx="5437187" cy="3011476"/>
          </a:xfrm>
          <a:prstGeom prst="rect">
            <a:avLst/>
          </a:prstGeom>
          <a:noFill/>
          <a:ln>
            <a:noFill/>
          </a:ln>
        </p:spPr>
        <p:txBody>
          <a:bodyPr anchorCtr="0" anchor="t" bIns="0" lIns="0" spcFirstLastPara="1" rIns="0" wrap="square" tIns="0">
            <a:normAutofit/>
          </a:bodyPr>
          <a:lstStyle>
            <a:lvl1pPr indent="-308610" lvl="0" marL="457200" algn="l">
              <a:lnSpc>
                <a:spcPct val="120000"/>
              </a:lnSpc>
              <a:spcBef>
                <a:spcPts val="800"/>
              </a:spcBef>
              <a:spcAft>
                <a:spcPts val="0"/>
              </a:spcAft>
              <a:buClr>
                <a:schemeClr val="dk2"/>
              </a:buClr>
              <a:buSzPts val="1260"/>
              <a:buChar char="?"/>
              <a:defRPr/>
            </a:lvl1pPr>
            <a:lvl2pPr indent="-308610" lvl="1" marL="914400" algn="l">
              <a:lnSpc>
                <a:spcPct val="120000"/>
              </a:lnSpc>
              <a:spcBef>
                <a:spcPts val="800"/>
              </a:spcBef>
              <a:spcAft>
                <a:spcPts val="0"/>
              </a:spcAft>
              <a:buClr>
                <a:schemeClr val="dk2"/>
              </a:buClr>
              <a:buSzPts val="1260"/>
              <a:buChar char="?"/>
              <a:defRPr/>
            </a:lvl2pPr>
            <a:lvl3pPr indent="-308610" lvl="2" marL="1371600" algn="l">
              <a:lnSpc>
                <a:spcPct val="120000"/>
              </a:lnSpc>
              <a:spcBef>
                <a:spcPts val="800"/>
              </a:spcBef>
              <a:spcAft>
                <a:spcPts val="0"/>
              </a:spcAft>
              <a:buClr>
                <a:schemeClr val="dk2"/>
              </a:buClr>
              <a:buSzPts val="1260"/>
              <a:buChar char="?"/>
              <a:defRPr/>
            </a:lvl3pPr>
            <a:lvl4pPr indent="-308610" lvl="3" marL="1828800" algn="l">
              <a:lnSpc>
                <a:spcPct val="120000"/>
              </a:lnSpc>
              <a:spcBef>
                <a:spcPts val="800"/>
              </a:spcBef>
              <a:spcAft>
                <a:spcPts val="0"/>
              </a:spcAft>
              <a:buClr>
                <a:schemeClr val="dk2"/>
              </a:buClr>
              <a:buSzPts val="1260"/>
              <a:buChar char="?"/>
              <a:defRPr/>
            </a:lvl4pPr>
            <a:lvl5pPr indent="-308610" lvl="4" marL="2286000" algn="l">
              <a:lnSpc>
                <a:spcPct val="120000"/>
              </a:lnSpc>
              <a:spcBef>
                <a:spcPts val="800"/>
              </a:spcBef>
              <a:spcAft>
                <a:spcPts val="0"/>
              </a:spcAft>
              <a:buClr>
                <a:schemeClr val="dk2"/>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3"/>
          <p:cNvSpPr txBox="1"/>
          <p:nvPr>
            <p:ph idx="3" type="body"/>
          </p:nvPr>
        </p:nvSpPr>
        <p:spPr>
          <a:xfrm>
            <a:off x="6311786" y="1790700"/>
            <a:ext cx="5437187" cy="61595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800"/>
              </a:spcBef>
              <a:spcAft>
                <a:spcPts val="0"/>
              </a:spcAft>
              <a:buClr>
                <a:schemeClr val="dk2"/>
              </a:buClr>
              <a:buSzPts val="840"/>
              <a:buNone/>
              <a:defRPr b="1" sz="1200" cap="none"/>
            </a:lvl1pPr>
            <a:lvl2pPr indent="-228600" lvl="1" marL="914400" algn="l">
              <a:lnSpc>
                <a:spcPct val="120000"/>
              </a:lnSpc>
              <a:spcBef>
                <a:spcPts val="800"/>
              </a:spcBef>
              <a:spcAft>
                <a:spcPts val="0"/>
              </a:spcAft>
              <a:buClr>
                <a:schemeClr val="dk2"/>
              </a:buClr>
              <a:buSzPts val="1400"/>
              <a:buNone/>
              <a:defRPr b="1" sz="2000"/>
            </a:lvl2pPr>
            <a:lvl3pPr indent="-228600" lvl="2" marL="1371600" algn="l">
              <a:lnSpc>
                <a:spcPct val="120000"/>
              </a:lnSpc>
              <a:spcBef>
                <a:spcPts val="800"/>
              </a:spcBef>
              <a:spcAft>
                <a:spcPts val="0"/>
              </a:spcAft>
              <a:buClr>
                <a:schemeClr val="dk2"/>
              </a:buClr>
              <a:buSzPts val="1260"/>
              <a:buNone/>
              <a:defRPr b="1" sz="1800"/>
            </a:lvl3pPr>
            <a:lvl4pPr indent="-228600" lvl="3" marL="1828800" algn="l">
              <a:lnSpc>
                <a:spcPct val="120000"/>
              </a:lnSpc>
              <a:spcBef>
                <a:spcPts val="800"/>
              </a:spcBef>
              <a:spcAft>
                <a:spcPts val="0"/>
              </a:spcAft>
              <a:buClr>
                <a:schemeClr val="dk2"/>
              </a:buClr>
              <a:buSzPts val="1120"/>
              <a:buNone/>
              <a:defRPr b="1" sz="1600"/>
            </a:lvl4pPr>
            <a:lvl5pPr indent="-228600" lvl="4" marL="2286000" algn="l">
              <a:lnSpc>
                <a:spcPct val="120000"/>
              </a:lnSpc>
              <a:spcBef>
                <a:spcPts val="800"/>
              </a:spcBef>
              <a:spcAft>
                <a:spcPts val="0"/>
              </a:spcAft>
              <a:buClr>
                <a:schemeClr val="dk2"/>
              </a:buClr>
              <a:buSzPts val="112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3"/>
          <p:cNvSpPr txBox="1"/>
          <p:nvPr>
            <p:ph idx="4" type="body"/>
          </p:nvPr>
        </p:nvSpPr>
        <p:spPr>
          <a:xfrm>
            <a:off x="6311786" y="2505075"/>
            <a:ext cx="5437187" cy="3011476"/>
          </a:xfrm>
          <a:prstGeom prst="rect">
            <a:avLst/>
          </a:prstGeom>
          <a:noFill/>
          <a:ln>
            <a:noFill/>
          </a:ln>
        </p:spPr>
        <p:txBody>
          <a:bodyPr anchorCtr="0" anchor="t" bIns="0" lIns="0" spcFirstLastPara="1" rIns="0" wrap="square" tIns="0">
            <a:normAutofit/>
          </a:bodyPr>
          <a:lstStyle>
            <a:lvl1pPr indent="-308610" lvl="0" marL="457200" algn="l">
              <a:lnSpc>
                <a:spcPct val="120000"/>
              </a:lnSpc>
              <a:spcBef>
                <a:spcPts val="800"/>
              </a:spcBef>
              <a:spcAft>
                <a:spcPts val="0"/>
              </a:spcAft>
              <a:buClr>
                <a:schemeClr val="dk2"/>
              </a:buClr>
              <a:buSzPts val="1260"/>
              <a:buChar char="?"/>
              <a:defRPr/>
            </a:lvl1pPr>
            <a:lvl2pPr indent="-308610" lvl="1" marL="914400" algn="l">
              <a:lnSpc>
                <a:spcPct val="120000"/>
              </a:lnSpc>
              <a:spcBef>
                <a:spcPts val="800"/>
              </a:spcBef>
              <a:spcAft>
                <a:spcPts val="0"/>
              </a:spcAft>
              <a:buClr>
                <a:schemeClr val="dk2"/>
              </a:buClr>
              <a:buSzPts val="1260"/>
              <a:buChar char="?"/>
              <a:defRPr/>
            </a:lvl2pPr>
            <a:lvl3pPr indent="-308610" lvl="2" marL="1371600" algn="l">
              <a:lnSpc>
                <a:spcPct val="120000"/>
              </a:lnSpc>
              <a:spcBef>
                <a:spcPts val="800"/>
              </a:spcBef>
              <a:spcAft>
                <a:spcPts val="0"/>
              </a:spcAft>
              <a:buClr>
                <a:schemeClr val="dk2"/>
              </a:buClr>
              <a:buSzPts val="1260"/>
              <a:buChar char="?"/>
              <a:defRPr/>
            </a:lvl3pPr>
            <a:lvl4pPr indent="-308610" lvl="3" marL="1828800" algn="l">
              <a:lnSpc>
                <a:spcPct val="120000"/>
              </a:lnSpc>
              <a:spcBef>
                <a:spcPts val="800"/>
              </a:spcBef>
              <a:spcAft>
                <a:spcPts val="0"/>
              </a:spcAft>
              <a:buClr>
                <a:schemeClr val="dk2"/>
              </a:buClr>
              <a:buSzPts val="1260"/>
              <a:buChar char="?"/>
              <a:defRPr/>
            </a:lvl4pPr>
            <a:lvl5pPr indent="-308610" lvl="4" marL="2286000" algn="l">
              <a:lnSpc>
                <a:spcPct val="120000"/>
              </a:lnSpc>
              <a:spcBef>
                <a:spcPts val="800"/>
              </a:spcBef>
              <a:spcAft>
                <a:spcPts val="0"/>
              </a:spcAft>
              <a:buClr>
                <a:schemeClr val="dk2"/>
              </a:buClr>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3"/>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23"/>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4"/>
          <p:cNvSpPr txBox="1"/>
          <p:nvPr>
            <p:ph type="title"/>
          </p:nvPr>
        </p:nvSpPr>
        <p:spPr>
          <a:xfrm>
            <a:off x="1342800" y="327600"/>
            <a:ext cx="10407600" cy="11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0" type="dt"/>
          </p:nvPr>
        </p:nvSpPr>
        <p:spPr>
          <a:xfrm rot="5400000">
            <a:off x="-936000" y="1378800"/>
            <a:ext cx="2772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1" type="ftr"/>
          </p:nvPr>
        </p:nvSpPr>
        <p:spPr>
          <a:xfrm rot="5400000">
            <a:off x="-810000" y="4240800"/>
            <a:ext cx="2520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4"/>
          <p:cNvSpPr txBox="1"/>
          <p:nvPr>
            <p:ph idx="12" type="sldNum"/>
          </p:nvPr>
        </p:nvSpPr>
        <p:spPr>
          <a:xfrm>
            <a:off x="0" y="5958000"/>
            <a:ext cx="900000" cy="900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59" name="Google Shape;59;p24"/>
          <p:cNvCxnSpPr/>
          <p:nvPr/>
        </p:nvCxnSpPr>
        <p:spPr>
          <a:xfrm>
            <a:off x="900000" y="0"/>
            <a:ext cx="0" cy="68580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5"/>
          <p:cNvSpPr txBox="1"/>
          <p:nvPr>
            <p:ph idx="10" type="dt"/>
          </p:nvPr>
        </p:nvSpPr>
        <p:spPr>
          <a:xfrm rot="5400000">
            <a:off x="-936000" y="1378800"/>
            <a:ext cx="2772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5"/>
          <p:cNvSpPr txBox="1"/>
          <p:nvPr>
            <p:ph idx="11" type="ftr"/>
          </p:nvPr>
        </p:nvSpPr>
        <p:spPr>
          <a:xfrm rot="5400000">
            <a:off x="-810000" y="4240800"/>
            <a:ext cx="252000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sz="1000" cap="none">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2" type="sldNum"/>
          </p:nvPr>
        </p:nvSpPr>
        <p:spPr>
          <a:xfrm>
            <a:off x="0" y="5958000"/>
            <a:ext cx="900000" cy="900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64" name="Google Shape;64;p25"/>
          <p:cNvCxnSpPr/>
          <p:nvPr/>
        </p:nvCxnSpPr>
        <p:spPr>
          <a:xfrm>
            <a:off x="900000" y="0"/>
            <a:ext cx="0" cy="68580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442915" y="383270"/>
            <a:ext cx="3457573" cy="1373076"/>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 type="body"/>
          </p:nvPr>
        </p:nvSpPr>
        <p:spPr>
          <a:xfrm>
            <a:off x="4367213" y="349369"/>
            <a:ext cx="7345362" cy="5167187"/>
          </a:xfrm>
          <a:prstGeom prst="rect">
            <a:avLst/>
          </a:prstGeom>
          <a:noFill/>
          <a:ln>
            <a:noFill/>
          </a:ln>
        </p:spPr>
        <p:txBody>
          <a:bodyPr anchorCtr="0" anchor="t" bIns="0" lIns="0" spcFirstLastPara="1" rIns="0" wrap="square" tIns="0">
            <a:normAutofit/>
          </a:bodyPr>
          <a:lstStyle>
            <a:lvl1pPr indent="-370840" lvl="0" marL="457200" algn="l">
              <a:lnSpc>
                <a:spcPct val="112000"/>
              </a:lnSpc>
              <a:spcBef>
                <a:spcPts val="800"/>
              </a:spcBef>
              <a:spcAft>
                <a:spcPts val="0"/>
              </a:spcAft>
              <a:buClr>
                <a:schemeClr val="dk2"/>
              </a:buClr>
              <a:buSzPts val="2240"/>
              <a:buChar char="?"/>
              <a:defRPr sz="3200">
                <a:solidFill>
                  <a:schemeClr val="dk2"/>
                </a:solidFill>
              </a:defRPr>
            </a:lvl1pPr>
            <a:lvl2pPr indent="-370840" lvl="1" marL="914400" algn="l">
              <a:lnSpc>
                <a:spcPct val="112000"/>
              </a:lnSpc>
              <a:spcBef>
                <a:spcPts val="800"/>
              </a:spcBef>
              <a:spcAft>
                <a:spcPts val="0"/>
              </a:spcAft>
              <a:buClr>
                <a:schemeClr val="dk2"/>
              </a:buClr>
              <a:buSzPts val="2240"/>
              <a:buChar char="?"/>
              <a:defRPr sz="3200">
                <a:solidFill>
                  <a:schemeClr val="dk2"/>
                </a:solidFill>
              </a:defRPr>
            </a:lvl2pPr>
            <a:lvl3pPr indent="-317500" lvl="2" marL="1371600" algn="l">
              <a:lnSpc>
                <a:spcPct val="120000"/>
              </a:lnSpc>
              <a:spcBef>
                <a:spcPts val="800"/>
              </a:spcBef>
              <a:spcAft>
                <a:spcPts val="0"/>
              </a:spcAft>
              <a:buClr>
                <a:schemeClr val="dk2"/>
              </a:buClr>
              <a:buSzPts val="1400"/>
              <a:buChar char="?"/>
              <a:defRPr sz="2000">
                <a:solidFill>
                  <a:schemeClr val="dk2"/>
                </a:solidFill>
              </a:defRPr>
            </a:lvl3pPr>
            <a:lvl4pPr indent="-317500" lvl="3" marL="1828800" algn="l">
              <a:lnSpc>
                <a:spcPct val="120000"/>
              </a:lnSpc>
              <a:spcBef>
                <a:spcPts val="800"/>
              </a:spcBef>
              <a:spcAft>
                <a:spcPts val="0"/>
              </a:spcAft>
              <a:buClr>
                <a:schemeClr val="dk2"/>
              </a:buClr>
              <a:buSzPts val="1400"/>
              <a:buChar char="?"/>
              <a:defRPr sz="2000">
                <a:solidFill>
                  <a:schemeClr val="dk2"/>
                </a:solidFill>
              </a:defRPr>
            </a:lvl4pPr>
            <a:lvl5pPr indent="-299720" lvl="4" marL="2286000" algn="l">
              <a:lnSpc>
                <a:spcPct val="120000"/>
              </a:lnSpc>
              <a:spcBef>
                <a:spcPts val="800"/>
              </a:spcBef>
              <a:spcAft>
                <a:spcPts val="0"/>
              </a:spcAft>
              <a:buClr>
                <a:schemeClr val="dk2"/>
              </a:buClr>
              <a:buSzPts val="1120"/>
              <a:buChar char="?"/>
              <a:defRPr sz="1600">
                <a:solidFill>
                  <a:schemeClr val="dk2"/>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6"/>
          <p:cNvSpPr txBox="1"/>
          <p:nvPr>
            <p:ph idx="2" type="body"/>
          </p:nvPr>
        </p:nvSpPr>
        <p:spPr>
          <a:xfrm>
            <a:off x="442915" y="2264229"/>
            <a:ext cx="3457573" cy="3171372"/>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800"/>
              </a:spcBef>
              <a:spcAft>
                <a:spcPts val="0"/>
              </a:spcAft>
              <a:buClr>
                <a:schemeClr val="dk2"/>
              </a:buClr>
              <a:buSzPts val="1120"/>
              <a:buNone/>
              <a:defRPr sz="1600">
                <a:solidFill>
                  <a:schemeClr val="dk2"/>
                </a:solidFill>
              </a:defRPr>
            </a:lvl1pPr>
            <a:lvl2pPr indent="-228600" lvl="1" marL="914400" algn="l">
              <a:lnSpc>
                <a:spcPct val="120000"/>
              </a:lnSpc>
              <a:spcBef>
                <a:spcPts val="800"/>
              </a:spcBef>
              <a:spcAft>
                <a:spcPts val="0"/>
              </a:spcAft>
              <a:buClr>
                <a:schemeClr val="dk2"/>
              </a:buClr>
              <a:buSzPts val="980"/>
              <a:buNone/>
              <a:defRPr sz="1400"/>
            </a:lvl2pPr>
            <a:lvl3pPr indent="-228600" lvl="2" marL="1371600" algn="l">
              <a:lnSpc>
                <a:spcPct val="120000"/>
              </a:lnSpc>
              <a:spcBef>
                <a:spcPts val="800"/>
              </a:spcBef>
              <a:spcAft>
                <a:spcPts val="0"/>
              </a:spcAft>
              <a:buClr>
                <a:schemeClr val="dk2"/>
              </a:buClr>
              <a:buSzPts val="840"/>
              <a:buNone/>
              <a:defRPr sz="1200"/>
            </a:lvl3pPr>
            <a:lvl4pPr indent="-228600" lvl="3" marL="1828800" algn="l">
              <a:lnSpc>
                <a:spcPct val="120000"/>
              </a:lnSpc>
              <a:spcBef>
                <a:spcPts val="800"/>
              </a:spcBef>
              <a:spcAft>
                <a:spcPts val="0"/>
              </a:spcAft>
              <a:buClr>
                <a:schemeClr val="dk2"/>
              </a:buClr>
              <a:buSzPts val="700"/>
              <a:buNone/>
              <a:defRPr sz="1000"/>
            </a:lvl4pPr>
            <a:lvl5pPr indent="-228600" lvl="4" marL="2286000" algn="l">
              <a:lnSpc>
                <a:spcPct val="120000"/>
              </a:lnSpc>
              <a:spcBef>
                <a:spcPts val="800"/>
              </a:spcBef>
              <a:spcAft>
                <a:spcPts val="0"/>
              </a:spcAft>
              <a:buClr>
                <a:schemeClr val="dk2"/>
              </a:buClr>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6"/>
          <p:cNvSpPr txBox="1"/>
          <p:nvPr>
            <p:ph idx="10" type="dt"/>
          </p:nvPr>
        </p:nvSpPr>
        <p:spPr>
          <a:xfrm>
            <a:off x="442914" y="5957999"/>
            <a:ext cx="3457574"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1" type="ftr"/>
          </p:nvPr>
        </p:nvSpPr>
        <p:spPr>
          <a:xfrm>
            <a:off x="4367213" y="5957999"/>
            <a:ext cx="54006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2" type="sldNum"/>
          </p:nvPr>
        </p:nvSpPr>
        <p:spPr>
          <a:xfrm>
            <a:off x="10236200" y="5957999"/>
            <a:ext cx="1476375" cy="900000"/>
          </a:xfrm>
          <a:prstGeom prst="rect">
            <a:avLst/>
          </a:prstGeom>
          <a:noFill/>
          <a:ln>
            <a:noFill/>
          </a:ln>
        </p:spPr>
        <p:txBody>
          <a:bodyPr anchorCtr="0" anchor="ctr" bIns="72000" lIns="0" spcFirstLastPara="1" rIns="0" wrap="square" tIns="72000">
            <a:noAutofit/>
          </a:bodyPr>
          <a:lstStyle>
            <a:lvl1pPr indent="0" lvl="0"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26"/>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27"/>
          <p:cNvSpPr txBox="1"/>
          <p:nvPr>
            <p:ph type="title"/>
          </p:nvPr>
        </p:nvSpPr>
        <p:spPr>
          <a:xfrm>
            <a:off x="1335088" y="441324"/>
            <a:ext cx="3932237" cy="952047"/>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7"/>
          <p:cNvSpPr/>
          <p:nvPr>
            <p:ph idx="2" type="pic"/>
          </p:nvPr>
        </p:nvSpPr>
        <p:spPr>
          <a:xfrm>
            <a:off x="5678488" y="441324"/>
            <a:ext cx="6078083" cy="5508626"/>
          </a:xfrm>
          <a:prstGeom prst="rect">
            <a:avLst/>
          </a:prstGeom>
          <a:noFill/>
          <a:ln>
            <a:noFill/>
          </a:ln>
        </p:spPr>
      </p:sp>
      <p:sp>
        <p:nvSpPr>
          <p:cNvPr id="76" name="Google Shape;76;p27"/>
          <p:cNvSpPr txBox="1"/>
          <p:nvPr>
            <p:ph idx="1" type="body"/>
          </p:nvPr>
        </p:nvSpPr>
        <p:spPr>
          <a:xfrm>
            <a:off x="1335088" y="1778000"/>
            <a:ext cx="3932237" cy="4171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800"/>
              </a:spcBef>
              <a:spcAft>
                <a:spcPts val="0"/>
              </a:spcAft>
              <a:buClr>
                <a:schemeClr val="dk2"/>
              </a:buClr>
              <a:buSzPts val="1120"/>
              <a:buNone/>
              <a:defRPr sz="1600">
                <a:solidFill>
                  <a:schemeClr val="dk2"/>
                </a:solidFill>
              </a:defRPr>
            </a:lvl1pPr>
            <a:lvl2pPr indent="-228600" lvl="1" marL="914400" algn="l">
              <a:lnSpc>
                <a:spcPct val="120000"/>
              </a:lnSpc>
              <a:spcBef>
                <a:spcPts val="800"/>
              </a:spcBef>
              <a:spcAft>
                <a:spcPts val="0"/>
              </a:spcAft>
              <a:buClr>
                <a:schemeClr val="dk2"/>
              </a:buClr>
              <a:buSzPts val="980"/>
              <a:buNone/>
              <a:defRPr sz="1400"/>
            </a:lvl2pPr>
            <a:lvl3pPr indent="-228600" lvl="2" marL="1371600" algn="l">
              <a:lnSpc>
                <a:spcPct val="120000"/>
              </a:lnSpc>
              <a:spcBef>
                <a:spcPts val="800"/>
              </a:spcBef>
              <a:spcAft>
                <a:spcPts val="0"/>
              </a:spcAft>
              <a:buClr>
                <a:schemeClr val="dk2"/>
              </a:buClr>
              <a:buSzPts val="840"/>
              <a:buNone/>
              <a:defRPr sz="1200"/>
            </a:lvl3pPr>
            <a:lvl4pPr indent="-228600" lvl="3" marL="1828800" algn="l">
              <a:lnSpc>
                <a:spcPct val="120000"/>
              </a:lnSpc>
              <a:spcBef>
                <a:spcPts val="800"/>
              </a:spcBef>
              <a:spcAft>
                <a:spcPts val="0"/>
              </a:spcAft>
              <a:buClr>
                <a:schemeClr val="dk2"/>
              </a:buClr>
              <a:buSzPts val="700"/>
              <a:buNone/>
              <a:defRPr sz="1000"/>
            </a:lvl4pPr>
            <a:lvl5pPr indent="-228600" lvl="4" marL="2286000" algn="l">
              <a:lnSpc>
                <a:spcPct val="120000"/>
              </a:lnSpc>
              <a:spcBef>
                <a:spcPts val="800"/>
              </a:spcBef>
              <a:spcAft>
                <a:spcPts val="0"/>
              </a:spcAft>
              <a:buClr>
                <a:schemeClr val="dk2"/>
              </a:buClr>
              <a:buSzPts val="7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7"/>
          <p:cNvSpPr txBox="1"/>
          <p:nvPr>
            <p:ph idx="10" type="dt"/>
          </p:nvPr>
        </p:nvSpPr>
        <p:spPr>
          <a:xfrm rot="5400000">
            <a:off x="-935887" y="1377212"/>
            <a:ext cx="2771775"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rot="5400000">
            <a:off x="-810475" y="4239475"/>
            <a:ext cx="2520950" cy="900000"/>
          </a:xfrm>
          <a:prstGeom prst="rect">
            <a:avLst/>
          </a:prstGeom>
          <a:noFill/>
          <a:ln>
            <a:noFill/>
          </a:ln>
        </p:spPr>
        <p:txBody>
          <a:bodyPr anchorCtr="0" anchor="ctr" bIns="72000" lIns="0" spcFirstLastPara="1" rIns="0" wrap="square" tIns="720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0" y="5949950"/>
            <a:ext cx="900000" cy="900000"/>
          </a:xfrm>
          <a:prstGeom prst="rect">
            <a:avLst/>
          </a:prstGeom>
          <a:noFill/>
          <a:ln>
            <a:noFill/>
          </a:ln>
        </p:spPr>
        <p:txBody>
          <a:bodyPr anchorCtr="0" anchor="ctr" bIns="0" lIns="72000" spcFirstLastPara="1" rIns="72000" wrap="square" tIns="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cxnSp>
        <p:nvCxnSpPr>
          <p:cNvPr id="80" name="Google Shape;80;p27"/>
          <p:cNvCxnSpPr/>
          <p:nvPr/>
        </p:nvCxnSpPr>
        <p:spPr>
          <a:xfrm>
            <a:off x="900000" y="0"/>
            <a:ext cx="0" cy="685800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1342800" y="327600"/>
            <a:ext cx="10407600" cy="11412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1342800" y="2059199"/>
            <a:ext cx="10407600" cy="4356000"/>
          </a:xfrm>
          <a:prstGeom prst="rect">
            <a:avLst/>
          </a:prstGeom>
          <a:noFill/>
          <a:ln>
            <a:noFill/>
          </a:ln>
        </p:spPr>
        <p:txBody>
          <a:bodyPr anchorCtr="0" anchor="t" bIns="0" lIns="0" spcFirstLastPara="1" rIns="0" wrap="square" tIns="0">
            <a:normAutofit/>
          </a:bodyPr>
          <a:lstStyle>
            <a:lvl1pPr indent="-317500" lvl="0" marL="457200" marR="0" rtl="0" algn="l">
              <a:lnSpc>
                <a:spcPct val="120000"/>
              </a:lnSpc>
              <a:spcBef>
                <a:spcPts val="800"/>
              </a:spcBef>
              <a:spcAft>
                <a:spcPts val="0"/>
              </a:spcAft>
              <a:buClr>
                <a:schemeClr val="dk2"/>
              </a:buClr>
              <a:buSzPts val="1400"/>
              <a:buFont typeface="Noto Sans Symbols"/>
              <a:buChar char="🞻"/>
              <a:defRPr b="0" i="0" sz="2000" u="none" cap="none" strike="noStrike">
                <a:solidFill>
                  <a:schemeClr val="dk2"/>
                </a:solidFill>
                <a:latin typeface="Arial"/>
                <a:ea typeface="Arial"/>
                <a:cs typeface="Arial"/>
                <a:sym typeface="Arial"/>
              </a:defRPr>
            </a:lvl1pPr>
            <a:lvl2pPr indent="-317500" lvl="1" marL="914400" marR="0" rtl="0" algn="l">
              <a:lnSpc>
                <a:spcPct val="120000"/>
              </a:lnSpc>
              <a:spcBef>
                <a:spcPts val="800"/>
              </a:spcBef>
              <a:spcAft>
                <a:spcPts val="0"/>
              </a:spcAft>
              <a:buClr>
                <a:schemeClr val="dk2"/>
              </a:buClr>
              <a:buSzPts val="1400"/>
              <a:buFont typeface="Noto Sans Symbols"/>
              <a:buChar char="🞻"/>
              <a:defRPr b="0" i="0" sz="2000" u="none" cap="none" strike="noStrike">
                <a:solidFill>
                  <a:schemeClr val="dk2"/>
                </a:solidFill>
                <a:latin typeface="Arial"/>
                <a:ea typeface="Arial"/>
                <a:cs typeface="Arial"/>
                <a:sym typeface="Arial"/>
              </a:defRPr>
            </a:lvl2pPr>
            <a:lvl3pPr indent="-299719" lvl="2" marL="1371600" marR="0" rtl="0" algn="l">
              <a:lnSpc>
                <a:spcPct val="120000"/>
              </a:lnSpc>
              <a:spcBef>
                <a:spcPts val="800"/>
              </a:spcBef>
              <a:spcAft>
                <a:spcPts val="0"/>
              </a:spcAft>
              <a:buClr>
                <a:schemeClr val="dk2"/>
              </a:buClr>
              <a:buSzPts val="1120"/>
              <a:buFont typeface="Noto Sans Symbols"/>
              <a:buChar char="🞻"/>
              <a:defRPr b="0" i="0" sz="1600" u="none" cap="none" strike="noStrike">
                <a:solidFill>
                  <a:schemeClr val="dk2"/>
                </a:solidFill>
                <a:latin typeface="Arial"/>
                <a:ea typeface="Arial"/>
                <a:cs typeface="Arial"/>
                <a:sym typeface="Arial"/>
              </a:defRPr>
            </a:lvl3pPr>
            <a:lvl4pPr indent="-299719" lvl="3" marL="1828800" marR="0" rtl="0" algn="l">
              <a:lnSpc>
                <a:spcPct val="120000"/>
              </a:lnSpc>
              <a:spcBef>
                <a:spcPts val="800"/>
              </a:spcBef>
              <a:spcAft>
                <a:spcPts val="0"/>
              </a:spcAft>
              <a:buClr>
                <a:schemeClr val="dk2"/>
              </a:buClr>
              <a:buSzPts val="1120"/>
              <a:buFont typeface="Noto Sans Symbols"/>
              <a:buChar char="🞻"/>
              <a:defRPr b="0" i="0" sz="1600" u="none" cap="none" strike="noStrike">
                <a:solidFill>
                  <a:schemeClr val="dk2"/>
                </a:solidFill>
                <a:latin typeface="Arial"/>
                <a:ea typeface="Arial"/>
                <a:cs typeface="Arial"/>
                <a:sym typeface="Arial"/>
              </a:defRPr>
            </a:lvl4pPr>
            <a:lvl5pPr indent="-299720" lvl="4" marL="2286000" marR="0" rtl="0" algn="l">
              <a:lnSpc>
                <a:spcPct val="120000"/>
              </a:lnSpc>
              <a:spcBef>
                <a:spcPts val="800"/>
              </a:spcBef>
              <a:spcAft>
                <a:spcPts val="0"/>
              </a:spcAft>
              <a:buClr>
                <a:schemeClr val="dk2"/>
              </a:buClr>
              <a:buSzPts val="1120"/>
              <a:buFont typeface="Noto Sans Symbols"/>
              <a:buChar char="🞻"/>
              <a:defRPr b="0" i="0" sz="16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8"/>
          <p:cNvSpPr txBox="1"/>
          <p:nvPr>
            <p:ph idx="10" type="dt"/>
          </p:nvPr>
        </p:nvSpPr>
        <p:spPr>
          <a:xfrm rot="5400000">
            <a:off x="-936000" y="1378800"/>
            <a:ext cx="2772000" cy="900000"/>
          </a:xfrm>
          <a:prstGeom prst="rect">
            <a:avLst/>
          </a:prstGeom>
          <a:noFill/>
          <a:ln>
            <a:noFill/>
          </a:ln>
        </p:spPr>
        <p:txBody>
          <a:bodyPr anchorCtr="0" anchor="ctr" bIns="72000" lIns="0" spcFirstLastPara="1" rIns="0" wrap="square" tIns="720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rot="5400000">
            <a:off x="-810000" y="4240800"/>
            <a:ext cx="2520000" cy="900000"/>
          </a:xfrm>
          <a:prstGeom prst="rect">
            <a:avLst/>
          </a:prstGeom>
          <a:noFill/>
          <a:ln>
            <a:noFill/>
          </a:ln>
        </p:spPr>
        <p:txBody>
          <a:bodyPr anchorCtr="0" anchor="ctr" bIns="72000" lIns="0" spcFirstLastPara="1" rIns="0" wrap="square" tIns="720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0" y="5958000"/>
            <a:ext cx="900000" cy="9000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58.png"/><Relationship Id="rId5"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46.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6.png"/><Relationship Id="rId6" Type="http://schemas.openxmlformats.org/officeDocument/2006/relationships/image" Target="../media/image5.jp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8" name="Shape 98"/>
        <p:cNvGrpSpPr/>
        <p:nvPr/>
      </p:nvGrpSpPr>
      <p:grpSpPr>
        <a:xfrm>
          <a:off x="0" y="0"/>
          <a:ext cx="0" cy="0"/>
          <a:chOff x="0" y="0"/>
          <a:chExt cx="0" cy="0"/>
        </a:xfrm>
      </p:grpSpPr>
      <p:sp>
        <p:nvSpPr>
          <p:cNvPr id="99" name="Google Shape;99;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3D rendering of game pieces tied together with a rope" id="100" name="Google Shape;100;p1"/>
          <p:cNvPicPr preferRelativeResize="0"/>
          <p:nvPr/>
        </p:nvPicPr>
        <p:blipFill rotWithShape="1">
          <a:blip r:embed="rId3">
            <a:alphaModFix/>
          </a:blip>
          <a:srcRect b="0" l="0" r="0" t="25000"/>
          <a:stretch/>
        </p:blipFill>
        <p:spPr>
          <a:xfrm>
            <a:off x="20" y="10"/>
            <a:ext cx="12191980" cy="6857989"/>
          </a:xfrm>
          <a:custGeom>
            <a:rect b="b" l="l" r="r" t="t"/>
            <a:pathLst>
              <a:path extrusionOk="0" h="6857999" w="5880100">
                <a:moveTo>
                  <a:pt x="0" y="0"/>
                </a:moveTo>
                <a:lnTo>
                  <a:pt x="5880100" y="0"/>
                </a:lnTo>
                <a:lnTo>
                  <a:pt x="5880100" y="6857999"/>
                </a:lnTo>
                <a:lnTo>
                  <a:pt x="0" y="6857999"/>
                </a:lnTo>
                <a:close/>
              </a:path>
            </a:pathLst>
          </a:custGeom>
          <a:noFill/>
          <a:ln>
            <a:noFill/>
          </a:ln>
        </p:spPr>
      </p:pic>
      <p:sp>
        <p:nvSpPr>
          <p:cNvPr id="101" name="Google Shape;101;p1"/>
          <p:cNvSpPr/>
          <p:nvPr/>
        </p:nvSpPr>
        <p:spPr>
          <a:xfrm>
            <a:off x="0" y="0"/>
            <a:ext cx="451167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 name="Google Shape;102;p1"/>
          <p:cNvSpPr txBox="1"/>
          <p:nvPr>
            <p:ph type="ctrTitle"/>
          </p:nvPr>
        </p:nvSpPr>
        <p:spPr>
          <a:xfrm>
            <a:off x="1342801" y="323999"/>
            <a:ext cx="2725960" cy="4031611"/>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100"/>
              <a:buFont typeface="Arial"/>
              <a:buNone/>
            </a:pPr>
            <a:r>
              <a:rPr lang="en-US" sz="4100">
                <a:solidFill>
                  <a:schemeClr val="lt2"/>
                </a:solidFill>
              </a:rPr>
              <a:t>COMP3911</a:t>
            </a:r>
            <a:endParaRPr sz="4100">
              <a:solidFill>
                <a:schemeClr val="lt2"/>
              </a:solidFill>
            </a:endParaRPr>
          </a:p>
        </p:txBody>
      </p:sp>
      <p:sp>
        <p:nvSpPr>
          <p:cNvPr id="103" name="Google Shape;103;p1"/>
          <p:cNvSpPr txBox="1"/>
          <p:nvPr>
            <p:ph idx="1" type="subTitle"/>
          </p:nvPr>
        </p:nvSpPr>
        <p:spPr>
          <a:xfrm>
            <a:off x="1343027" y="5265738"/>
            <a:ext cx="2735482" cy="1150935"/>
          </a:xfrm>
          <a:prstGeom prst="rect">
            <a:avLst/>
          </a:prstGeom>
          <a:noFill/>
          <a:ln>
            <a:noFill/>
          </a:ln>
        </p:spPr>
        <p:txBody>
          <a:bodyPr anchorCtr="0" anchor="t" bIns="0" lIns="0" spcFirstLastPara="1" rIns="0" wrap="square" tIns="0">
            <a:normAutofit/>
          </a:bodyPr>
          <a:lstStyle/>
          <a:p>
            <a:pPr indent="0" lvl="0" marL="0" rtl="0" algn="l">
              <a:lnSpc>
                <a:spcPct val="94000"/>
              </a:lnSpc>
              <a:spcBef>
                <a:spcPts val="0"/>
              </a:spcBef>
              <a:spcAft>
                <a:spcPts val="0"/>
              </a:spcAft>
              <a:buClr>
                <a:schemeClr val="lt1"/>
              </a:buClr>
              <a:buSzPts val="1120"/>
              <a:buNone/>
            </a:pPr>
            <a:r>
              <a:rPr lang="en-US" sz="1600">
                <a:solidFill>
                  <a:schemeClr val="lt1"/>
                </a:solidFill>
              </a:rPr>
              <a:t>Group members:</a:t>
            </a:r>
            <a:endParaRPr/>
          </a:p>
          <a:p>
            <a:pPr indent="0" lvl="0" marL="0" rtl="0" algn="l">
              <a:lnSpc>
                <a:spcPct val="94000"/>
              </a:lnSpc>
              <a:spcBef>
                <a:spcPts val="800"/>
              </a:spcBef>
              <a:spcAft>
                <a:spcPts val="0"/>
              </a:spcAft>
              <a:buClr>
                <a:schemeClr val="lt1"/>
              </a:buClr>
              <a:buSzPts val="1120"/>
              <a:buNone/>
            </a:pPr>
            <a:r>
              <a:rPr b="1" lang="en-US" sz="1600">
                <a:solidFill>
                  <a:schemeClr val="lt1"/>
                </a:solidFill>
              </a:rPr>
              <a:t>A</a:t>
            </a:r>
            <a:r>
              <a:rPr lang="en-US" sz="1600">
                <a:solidFill>
                  <a:schemeClr val="lt1"/>
                </a:solidFill>
              </a:rPr>
              <a:t>risto Gunawan Sinatra, </a:t>
            </a:r>
            <a:r>
              <a:rPr b="1" lang="en-US" sz="1600">
                <a:solidFill>
                  <a:schemeClr val="lt1"/>
                </a:solidFill>
              </a:rPr>
              <a:t>C</a:t>
            </a:r>
            <a:r>
              <a:rPr lang="en-US" sz="1600">
                <a:solidFill>
                  <a:schemeClr val="lt1"/>
                </a:solidFill>
              </a:rPr>
              <a:t>hun Hung Wu, </a:t>
            </a:r>
            <a:r>
              <a:rPr b="1" lang="en-US" sz="1600">
                <a:solidFill>
                  <a:schemeClr val="lt1"/>
                </a:solidFill>
              </a:rPr>
              <a:t>E</a:t>
            </a:r>
            <a:r>
              <a:rPr lang="en-US" sz="1600">
                <a:solidFill>
                  <a:schemeClr val="lt1"/>
                </a:solidFill>
              </a:rPr>
              <a:t>miri Leung, </a:t>
            </a:r>
            <a:r>
              <a:rPr b="1" lang="en-US" sz="1600">
                <a:solidFill>
                  <a:schemeClr val="lt1"/>
                </a:solidFill>
              </a:rPr>
              <a:t>S</a:t>
            </a:r>
            <a:r>
              <a:rPr lang="en-US" sz="1600">
                <a:solidFill>
                  <a:schemeClr val="lt1"/>
                </a:solidFill>
              </a:rPr>
              <a:t>weta Das,</a:t>
            </a:r>
            <a:r>
              <a:rPr b="1" lang="en-US" sz="1600">
                <a:solidFill>
                  <a:schemeClr val="lt1"/>
                </a:solidFill>
              </a:rPr>
              <a:t>T</a:t>
            </a:r>
            <a:r>
              <a:rPr lang="en-US" sz="1600">
                <a:solidFill>
                  <a:schemeClr val="lt1"/>
                </a:solidFill>
              </a:rPr>
              <a:t>un Ning Wan</a:t>
            </a:r>
            <a:endParaRPr sz="1600">
              <a:solidFill>
                <a:schemeClr val="lt1"/>
              </a:solidFill>
            </a:endParaRPr>
          </a:p>
        </p:txBody>
      </p:sp>
      <p:cxnSp>
        <p:nvCxnSpPr>
          <p:cNvPr id="104" name="Google Shape;104;p1"/>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105" name="Google Shape;105;p1"/>
          <p:cNvCxnSpPr/>
          <p:nvPr/>
        </p:nvCxnSpPr>
        <p:spPr>
          <a:xfrm>
            <a:off x="4511673"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106" name="Google Shape;106;p1"/>
          <p:cNvCxnSpPr/>
          <p:nvPr/>
        </p:nvCxnSpPr>
        <p:spPr>
          <a:xfrm>
            <a:off x="899999" y="4787656"/>
            <a:ext cx="3611676" cy="0"/>
          </a:xfrm>
          <a:prstGeom prst="straightConnector1">
            <a:avLst/>
          </a:prstGeom>
          <a:noFill/>
          <a:ln cap="flat" cmpd="sng" w="9525">
            <a:solidFill>
              <a:schemeClr val="l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400"/>
                                        <p:tgtEl>
                                          <p:spTgt spid="103">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4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102"/>
                                        </p:tgtEl>
                                        <p:attrNameLst>
                                          <p:attrName>style.visibility</p:attrName>
                                        </p:attrNameLst>
                                      </p:cBhvr>
                                      <p:to>
                                        <p:strVal val="visible"/>
                                      </p:to>
                                    </p:set>
                                    <p:animEffect filter="fade" transition="in">
                                      <p:cBhvr>
                                        <p:cTn dur="4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3" name="Shape 293"/>
        <p:cNvGrpSpPr/>
        <p:nvPr/>
      </p:nvGrpSpPr>
      <p:grpSpPr>
        <a:xfrm>
          <a:off x="0" y="0"/>
          <a:ext cx="0" cy="0"/>
          <a:chOff x="0" y="0"/>
          <a:chExt cx="0" cy="0"/>
        </a:xfrm>
      </p:grpSpPr>
      <p:sp>
        <p:nvSpPr>
          <p:cNvPr id="294" name="Google Shape;294;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5" name="Google Shape;295;p10"/>
          <p:cNvSpPr/>
          <p:nvPr/>
        </p:nvSpPr>
        <p:spPr>
          <a:xfrm flipH="1">
            <a:off x="0" y="0"/>
            <a:ext cx="451167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6" name="Google Shape;296;p10"/>
          <p:cNvSpPr txBox="1"/>
          <p:nvPr>
            <p:ph type="title"/>
          </p:nvPr>
        </p:nvSpPr>
        <p:spPr>
          <a:xfrm>
            <a:off x="1343025" y="360001"/>
            <a:ext cx="2725737" cy="2853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Game</a:t>
            </a:r>
            <a:endParaRPr/>
          </a:p>
        </p:txBody>
      </p:sp>
      <p:pic>
        <p:nvPicPr>
          <p:cNvPr id="297" name="Google Shape;297;p10"/>
          <p:cNvPicPr preferRelativeResize="0"/>
          <p:nvPr/>
        </p:nvPicPr>
        <p:blipFill rotWithShape="1">
          <a:blip r:embed="rId3">
            <a:alphaModFix/>
          </a:blip>
          <a:srcRect b="13332" l="17750" r="18084" t="25777"/>
          <a:stretch/>
        </p:blipFill>
        <p:spPr>
          <a:xfrm>
            <a:off x="5879571" y="431800"/>
            <a:ext cx="4944533" cy="2781300"/>
          </a:xfrm>
          <a:custGeom>
            <a:rect b="b" l="l" r="r" t="t"/>
            <a:pathLst>
              <a:path extrusionOk="0" h="3218400" w="3611671">
                <a:moveTo>
                  <a:pt x="0" y="0"/>
                </a:moveTo>
                <a:lnTo>
                  <a:pt x="3611671" y="0"/>
                </a:lnTo>
                <a:lnTo>
                  <a:pt x="3611671" y="3218400"/>
                </a:lnTo>
                <a:lnTo>
                  <a:pt x="0" y="3218400"/>
                </a:lnTo>
                <a:close/>
              </a:path>
            </a:pathLst>
          </a:custGeom>
          <a:noFill/>
          <a:ln>
            <a:noFill/>
          </a:ln>
        </p:spPr>
      </p:pic>
      <p:cxnSp>
        <p:nvCxnSpPr>
          <p:cNvPr id="298" name="Google Shape;298;p10"/>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299" name="Google Shape;299;p10"/>
          <p:cNvCxnSpPr/>
          <p:nvPr/>
        </p:nvCxnSpPr>
        <p:spPr>
          <a:xfrm>
            <a:off x="900000" y="3639600"/>
            <a:ext cx="3610800" cy="0"/>
          </a:xfrm>
          <a:prstGeom prst="straightConnector1">
            <a:avLst/>
          </a:prstGeom>
          <a:noFill/>
          <a:ln cap="flat" cmpd="sng" w="9525">
            <a:solidFill>
              <a:schemeClr val="lt2"/>
            </a:solidFill>
            <a:prstDash val="solid"/>
            <a:miter lim="800000"/>
            <a:headEnd len="sm" w="sm" type="none"/>
            <a:tailEnd len="sm" w="sm" type="none"/>
          </a:ln>
        </p:spPr>
      </p:cxnSp>
      <p:cxnSp>
        <p:nvCxnSpPr>
          <p:cNvPr id="300" name="Google Shape;300;p10"/>
          <p:cNvCxnSpPr/>
          <p:nvPr/>
        </p:nvCxnSpPr>
        <p:spPr>
          <a:xfrm>
            <a:off x="4511672" y="3639600"/>
            <a:ext cx="7681528" cy="0"/>
          </a:xfrm>
          <a:prstGeom prst="straightConnector1">
            <a:avLst/>
          </a:prstGeom>
          <a:noFill/>
          <a:ln cap="flat" cmpd="sng" w="9525">
            <a:solidFill>
              <a:schemeClr val="dk2"/>
            </a:solidFill>
            <a:prstDash val="solid"/>
            <a:miter lim="800000"/>
            <a:headEnd len="sm" w="sm" type="none"/>
            <a:tailEnd len="sm" w="sm" type="none"/>
          </a:ln>
        </p:spPr>
      </p:cxnSp>
      <p:pic>
        <p:nvPicPr>
          <p:cNvPr id="301" name="Google Shape;301;p10"/>
          <p:cNvPicPr preferRelativeResize="0"/>
          <p:nvPr/>
        </p:nvPicPr>
        <p:blipFill rotWithShape="1">
          <a:blip r:embed="rId4">
            <a:alphaModFix/>
          </a:blip>
          <a:srcRect b="12888" l="17500" r="18250" t="27555"/>
          <a:stretch/>
        </p:blipFill>
        <p:spPr>
          <a:xfrm>
            <a:off x="5950559" y="4066101"/>
            <a:ext cx="4898416" cy="2554058"/>
          </a:xfrm>
          <a:custGeom>
            <a:rect b="b" l="l" r="r" t="t"/>
            <a:pathLst>
              <a:path extrusionOk="0" h="3644900" w="7680325">
                <a:moveTo>
                  <a:pt x="0" y="0"/>
                </a:moveTo>
                <a:lnTo>
                  <a:pt x="7680325" y="0"/>
                </a:lnTo>
                <a:lnTo>
                  <a:pt x="7680325" y="3644900"/>
                </a:lnTo>
                <a:lnTo>
                  <a:pt x="0" y="3644900"/>
                </a:lnTo>
                <a:close/>
              </a:path>
            </a:pathLst>
          </a:custGeom>
          <a:noFill/>
          <a:ln>
            <a:noFill/>
          </a:ln>
        </p:spPr>
      </p:pic>
      <p:sp>
        <p:nvSpPr>
          <p:cNvPr id="302" name="Google Shape;302;p10"/>
          <p:cNvSpPr txBox="1"/>
          <p:nvPr>
            <p:ph idx="1" type="body"/>
          </p:nvPr>
        </p:nvSpPr>
        <p:spPr>
          <a:xfrm>
            <a:off x="1343025" y="4152723"/>
            <a:ext cx="2527933" cy="2345276"/>
          </a:xfrm>
          <a:prstGeom prst="rect">
            <a:avLst/>
          </a:prstGeom>
          <a:noFill/>
          <a:ln>
            <a:noFill/>
          </a:ln>
        </p:spPr>
        <p:txBody>
          <a:bodyPr anchorCtr="0" anchor="t" bIns="0" lIns="0" spcFirstLastPara="1" rIns="0" wrap="square" tIns="0">
            <a:normAutofit/>
          </a:bodyPr>
          <a:lstStyle/>
          <a:p>
            <a:pPr indent="-342900" lvl="0" marL="457200" rtl="0" algn="l">
              <a:lnSpc>
                <a:spcPct val="120000"/>
              </a:lnSpc>
              <a:spcBef>
                <a:spcPts val="0"/>
              </a:spcBef>
              <a:spcAft>
                <a:spcPts val="0"/>
              </a:spcAft>
              <a:buClr>
                <a:schemeClr val="lt1"/>
              </a:buClr>
              <a:buSzPts val="1800"/>
              <a:buAutoNum type="arabicPeriod"/>
            </a:pPr>
            <a:r>
              <a:rPr lang="en-US" sz="1600">
                <a:solidFill>
                  <a:schemeClr val="lt1"/>
                </a:solidFill>
              </a:rPr>
              <a:t>Greeting customer: Knows how to do conversation and take order of customer.</a:t>
            </a:r>
            <a:endParaRPr/>
          </a:p>
          <a:p>
            <a:pPr indent="0" lvl="0" marL="114300" rtl="0" algn="l">
              <a:lnSpc>
                <a:spcPct val="120000"/>
              </a:lnSpc>
              <a:spcBef>
                <a:spcPts val="600"/>
              </a:spcBef>
              <a:spcAft>
                <a:spcPts val="0"/>
              </a:spcAft>
              <a:buClr>
                <a:schemeClr val="dk2"/>
              </a:buClr>
              <a:buSzPts val="1800"/>
              <a:buNone/>
            </a:pPr>
            <a:r>
              <a:t/>
            </a:r>
            <a:endParaRPr sz="1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7" name="Shape 307"/>
        <p:cNvGrpSpPr/>
        <p:nvPr/>
      </p:nvGrpSpPr>
      <p:grpSpPr>
        <a:xfrm>
          <a:off x="0" y="0"/>
          <a:ext cx="0" cy="0"/>
          <a:chOff x="0" y="0"/>
          <a:chExt cx="0" cy="0"/>
        </a:xfrm>
      </p:grpSpPr>
      <p:sp>
        <p:nvSpPr>
          <p:cNvPr id="308" name="Google Shape;308;p1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9" name="Google Shape;309;p11"/>
          <p:cNvSpPr/>
          <p:nvPr/>
        </p:nvSpPr>
        <p:spPr>
          <a:xfrm flipH="1" rot="10800000">
            <a:off x="1" y="-959"/>
            <a:ext cx="4366008" cy="18091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0" name="Google Shape;310;p11"/>
          <p:cNvSpPr txBox="1"/>
          <p:nvPr>
            <p:ph type="title"/>
          </p:nvPr>
        </p:nvSpPr>
        <p:spPr>
          <a:xfrm>
            <a:off x="442914" y="441324"/>
            <a:ext cx="3457573" cy="1005009"/>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Game</a:t>
            </a:r>
            <a:endParaRPr/>
          </a:p>
        </p:txBody>
      </p:sp>
      <p:sp>
        <p:nvSpPr>
          <p:cNvPr id="311" name="Google Shape;311;p11"/>
          <p:cNvSpPr txBox="1"/>
          <p:nvPr>
            <p:ph idx="1" type="body"/>
          </p:nvPr>
        </p:nvSpPr>
        <p:spPr>
          <a:xfrm>
            <a:off x="442915" y="2246049"/>
            <a:ext cx="3457572" cy="3266357"/>
          </a:xfrm>
          <a:prstGeom prst="rect">
            <a:avLst/>
          </a:prstGeom>
          <a:noFill/>
          <a:ln>
            <a:noFill/>
          </a:ln>
        </p:spPr>
        <p:txBody>
          <a:bodyPr anchorCtr="0" anchor="t" bIns="0" lIns="0" spcFirstLastPara="1" rIns="0" wrap="square" tIns="0">
            <a:normAutofit fontScale="92500"/>
          </a:bodyPr>
          <a:lstStyle/>
          <a:p>
            <a:pPr indent="-342900" lvl="0" marL="457200" rtl="0" algn="l">
              <a:lnSpc>
                <a:spcPct val="120000"/>
              </a:lnSpc>
              <a:spcBef>
                <a:spcPts val="0"/>
              </a:spcBef>
              <a:spcAft>
                <a:spcPts val="0"/>
              </a:spcAft>
              <a:buClr>
                <a:schemeClr val="dk2"/>
              </a:buClr>
              <a:buSzPct val="97297"/>
              <a:buAutoNum type="arabicPeriod"/>
            </a:pPr>
            <a:r>
              <a:rPr lang="en-US"/>
              <a:t>Making bill on computer: Knows how to add items to the bill to test memory. Also learn basic calculation.</a:t>
            </a:r>
            <a:endParaRPr/>
          </a:p>
          <a:p>
            <a:pPr indent="-342900" lvl="0" marL="457200" rtl="0" algn="l">
              <a:lnSpc>
                <a:spcPct val="120000"/>
              </a:lnSpc>
              <a:spcBef>
                <a:spcPts val="0"/>
              </a:spcBef>
              <a:spcAft>
                <a:spcPts val="0"/>
              </a:spcAft>
              <a:buClr>
                <a:schemeClr val="dk2"/>
              </a:buClr>
              <a:buSzPct val="97297"/>
              <a:buAutoNum type="arabicPeriod"/>
            </a:pPr>
            <a:r>
              <a:rPr lang="en-US"/>
              <a:t>Taking cash and returning change: Helps in calculation and sense of responsibility to return cash.</a:t>
            </a:r>
            <a:endParaRPr/>
          </a:p>
        </p:txBody>
      </p:sp>
      <p:pic>
        <p:nvPicPr>
          <p:cNvPr id="312" name="Google Shape;312;p11"/>
          <p:cNvPicPr preferRelativeResize="0"/>
          <p:nvPr/>
        </p:nvPicPr>
        <p:blipFill rotWithShape="1">
          <a:blip r:embed="rId3">
            <a:alphaModFix/>
          </a:blip>
          <a:srcRect b="11259" l="16083" r="25500" t="23217"/>
          <a:stretch/>
        </p:blipFill>
        <p:spPr>
          <a:xfrm>
            <a:off x="4817244" y="539239"/>
            <a:ext cx="3010728" cy="1899568"/>
          </a:xfrm>
          <a:custGeom>
            <a:rect b="b" l="l" r="r" t="t"/>
            <a:pathLst>
              <a:path extrusionOk="0" h="2978031" w="3910794">
                <a:moveTo>
                  <a:pt x="0" y="0"/>
                </a:moveTo>
                <a:lnTo>
                  <a:pt x="3910794" y="0"/>
                </a:lnTo>
                <a:lnTo>
                  <a:pt x="3910794" y="2978031"/>
                </a:lnTo>
                <a:lnTo>
                  <a:pt x="0" y="2978031"/>
                </a:lnTo>
                <a:close/>
              </a:path>
            </a:pathLst>
          </a:custGeom>
          <a:noFill/>
          <a:ln>
            <a:noFill/>
          </a:ln>
        </p:spPr>
      </p:pic>
      <p:pic>
        <p:nvPicPr>
          <p:cNvPr id="313" name="Google Shape;313;p11"/>
          <p:cNvPicPr preferRelativeResize="0"/>
          <p:nvPr/>
        </p:nvPicPr>
        <p:blipFill rotWithShape="1">
          <a:blip r:embed="rId4">
            <a:alphaModFix/>
          </a:blip>
          <a:srcRect b="12148" l="16083" r="24083" t="23218"/>
          <a:stretch/>
        </p:blipFill>
        <p:spPr>
          <a:xfrm>
            <a:off x="8731231" y="574811"/>
            <a:ext cx="3009134" cy="1828423"/>
          </a:xfrm>
          <a:custGeom>
            <a:rect b="b" l="l" r="r" t="t"/>
            <a:pathLst>
              <a:path extrusionOk="0" h="2978031" w="3912391">
                <a:moveTo>
                  <a:pt x="0" y="0"/>
                </a:moveTo>
                <a:lnTo>
                  <a:pt x="3912391" y="0"/>
                </a:lnTo>
                <a:lnTo>
                  <a:pt x="3912391" y="2978031"/>
                </a:lnTo>
                <a:lnTo>
                  <a:pt x="0" y="2978031"/>
                </a:lnTo>
                <a:close/>
              </a:path>
            </a:pathLst>
          </a:custGeom>
          <a:noFill/>
          <a:ln>
            <a:noFill/>
          </a:ln>
        </p:spPr>
      </p:pic>
      <p:sp>
        <p:nvSpPr>
          <p:cNvPr id="314" name="Google Shape;314;p11"/>
          <p:cNvSpPr/>
          <p:nvPr/>
        </p:nvSpPr>
        <p:spPr>
          <a:xfrm flipH="1" rot="10800000">
            <a:off x="1" y="5957997"/>
            <a:ext cx="12191999" cy="900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5" name="Google Shape;315;p11"/>
          <p:cNvPicPr preferRelativeResize="0"/>
          <p:nvPr/>
        </p:nvPicPr>
        <p:blipFill rotWithShape="1">
          <a:blip r:embed="rId5">
            <a:alphaModFix/>
          </a:blip>
          <a:srcRect b="11110" l="16000" r="24249" t="23217"/>
          <a:stretch/>
        </p:blipFill>
        <p:spPr>
          <a:xfrm>
            <a:off x="4817244" y="3622214"/>
            <a:ext cx="3010728" cy="1693534"/>
          </a:xfrm>
          <a:custGeom>
            <a:rect b="b" l="l" r="r" t="t"/>
            <a:pathLst>
              <a:path extrusionOk="0" h="2978031" w="3910794">
                <a:moveTo>
                  <a:pt x="0" y="0"/>
                </a:moveTo>
                <a:lnTo>
                  <a:pt x="3910794" y="0"/>
                </a:lnTo>
                <a:lnTo>
                  <a:pt x="3910794" y="2978031"/>
                </a:lnTo>
                <a:lnTo>
                  <a:pt x="0" y="2978031"/>
                </a:lnTo>
                <a:close/>
              </a:path>
            </a:pathLst>
          </a:custGeom>
          <a:noFill/>
          <a:ln>
            <a:noFill/>
          </a:ln>
        </p:spPr>
      </p:pic>
      <p:pic>
        <p:nvPicPr>
          <p:cNvPr id="316" name="Google Shape;316;p11"/>
          <p:cNvPicPr preferRelativeResize="0"/>
          <p:nvPr/>
        </p:nvPicPr>
        <p:blipFill rotWithShape="1">
          <a:blip r:embed="rId6">
            <a:alphaModFix/>
          </a:blip>
          <a:srcRect b="11407" l="16166" r="23332" t="23218"/>
          <a:stretch/>
        </p:blipFill>
        <p:spPr>
          <a:xfrm>
            <a:off x="8731231" y="3554482"/>
            <a:ext cx="3009134" cy="1828997"/>
          </a:xfrm>
          <a:custGeom>
            <a:rect b="b" l="l" r="r" t="t"/>
            <a:pathLst>
              <a:path extrusionOk="0" h="2978031" w="3912391">
                <a:moveTo>
                  <a:pt x="0" y="0"/>
                </a:moveTo>
                <a:lnTo>
                  <a:pt x="3912391" y="0"/>
                </a:lnTo>
                <a:lnTo>
                  <a:pt x="3912391" y="2978031"/>
                </a:lnTo>
                <a:lnTo>
                  <a:pt x="0" y="2978031"/>
                </a:lnTo>
                <a:close/>
              </a:path>
            </a:pathLst>
          </a:custGeom>
          <a:noFill/>
          <a:ln>
            <a:noFill/>
          </a:ln>
        </p:spPr>
      </p:pic>
      <p:cxnSp>
        <p:nvCxnSpPr>
          <p:cNvPr id="317" name="Google Shape;317;p11"/>
          <p:cNvCxnSpPr/>
          <p:nvPr/>
        </p:nvCxnSpPr>
        <p:spPr>
          <a:xfrm>
            <a:off x="0" y="5958000"/>
            <a:ext cx="12193201" cy="0"/>
          </a:xfrm>
          <a:prstGeom prst="straightConnector1">
            <a:avLst/>
          </a:prstGeom>
          <a:noFill/>
          <a:ln cap="flat" cmpd="sng" w="9525">
            <a:solidFill>
              <a:schemeClr val="lt2"/>
            </a:solidFill>
            <a:prstDash val="solid"/>
            <a:miter lim="800000"/>
            <a:headEnd len="sm" w="sm" type="none"/>
            <a:tailEnd len="sm" w="sm" type="none"/>
          </a:ln>
        </p:spPr>
      </p:cxnSp>
      <p:cxnSp>
        <p:nvCxnSpPr>
          <p:cNvPr id="318" name="Google Shape;318;p11"/>
          <p:cNvCxnSpPr/>
          <p:nvPr/>
        </p:nvCxnSpPr>
        <p:spPr>
          <a:xfrm>
            <a:off x="8279602" y="6"/>
            <a:ext cx="0" cy="5958000"/>
          </a:xfrm>
          <a:prstGeom prst="straightConnector1">
            <a:avLst/>
          </a:prstGeom>
          <a:noFill/>
          <a:ln cap="flat" cmpd="sng" w="9525">
            <a:solidFill>
              <a:schemeClr val="dk2"/>
            </a:solidFill>
            <a:prstDash val="solid"/>
            <a:miter lim="800000"/>
            <a:headEnd len="sm" w="sm" type="none"/>
            <a:tailEnd len="sm" w="sm" type="none"/>
          </a:ln>
        </p:spPr>
      </p:cxnSp>
      <p:cxnSp>
        <p:nvCxnSpPr>
          <p:cNvPr id="319" name="Google Shape;319;p11"/>
          <p:cNvCxnSpPr/>
          <p:nvPr/>
        </p:nvCxnSpPr>
        <p:spPr>
          <a:xfrm>
            <a:off x="4367212" y="2979003"/>
            <a:ext cx="7824781" cy="0"/>
          </a:xfrm>
          <a:prstGeom prst="straightConnector1">
            <a:avLst/>
          </a:prstGeom>
          <a:noFill/>
          <a:ln cap="flat" cmpd="sng" w="9525">
            <a:solidFill>
              <a:schemeClr val="dk2"/>
            </a:solidFill>
            <a:prstDash val="solid"/>
            <a:miter lim="800000"/>
            <a:headEnd len="sm" w="sm" type="none"/>
            <a:tailEnd len="sm" w="sm" type="none"/>
          </a:ln>
        </p:spPr>
      </p:cxnSp>
      <p:grpSp>
        <p:nvGrpSpPr>
          <p:cNvPr id="320" name="Google Shape;320;p11"/>
          <p:cNvGrpSpPr/>
          <p:nvPr/>
        </p:nvGrpSpPr>
        <p:grpSpPr>
          <a:xfrm>
            <a:off x="4367212" y="0"/>
            <a:ext cx="0" cy="5958963"/>
            <a:chOff x="6311900" y="0"/>
            <a:chExt cx="0" cy="5958963"/>
          </a:xfrm>
        </p:grpSpPr>
        <p:cxnSp>
          <p:nvCxnSpPr>
            <p:cNvPr id="321" name="Google Shape;321;p11"/>
            <p:cNvCxnSpPr/>
            <p:nvPr/>
          </p:nvCxnSpPr>
          <p:spPr>
            <a:xfrm>
              <a:off x="6311900" y="0"/>
              <a:ext cx="0" cy="1810800"/>
            </a:xfrm>
            <a:prstGeom prst="straightConnector1">
              <a:avLst/>
            </a:prstGeom>
            <a:noFill/>
            <a:ln cap="flat" cmpd="sng" w="9525">
              <a:solidFill>
                <a:schemeClr val="dk2"/>
              </a:solidFill>
              <a:prstDash val="solid"/>
              <a:miter lim="800000"/>
              <a:headEnd len="sm" w="sm" type="none"/>
              <a:tailEnd len="sm" w="sm" type="none"/>
            </a:ln>
          </p:spPr>
        </p:cxnSp>
        <p:cxnSp>
          <p:nvCxnSpPr>
            <p:cNvPr id="322" name="Google Shape;322;p11"/>
            <p:cNvCxnSpPr/>
            <p:nvPr/>
          </p:nvCxnSpPr>
          <p:spPr>
            <a:xfrm>
              <a:off x="6311900" y="1808163"/>
              <a:ext cx="0" cy="4150800"/>
            </a:xfrm>
            <a:prstGeom prst="straightConnector1">
              <a:avLst/>
            </a:prstGeom>
            <a:noFill/>
            <a:ln cap="flat" cmpd="sng" w="9525">
              <a:solidFill>
                <a:schemeClr val="dk2"/>
              </a:solidFill>
              <a:prstDash val="solid"/>
              <a:miter lim="800000"/>
              <a:headEnd len="sm" w="sm" type="none"/>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7" name="Shape 327"/>
        <p:cNvGrpSpPr/>
        <p:nvPr/>
      </p:nvGrpSpPr>
      <p:grpSpPr>
        <a:xfrm>
          <a:off x="0" y="0"/>
          <a:ext cx="0" cy="0"/>
          <a:chOff x="0" y="0"/>
          <a:chExt cx="0" cy="0"/>
        </a:xfrm>
      </p:grpSpPr>
      <p:sp>
        <p:nvSpPr>
          <p:cNvPr id="328" name="Google Shape;328;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9" name="Google Shape;329;p12"/>
          <p:cNvSpPr/>
          <p:nvPr/>
        </p:nvSpPr>
        <p:spPr>
          <a:xfrm flipH="1">
            <a:off x="0" y="0"/>
            <a:ext cx="451167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0" name="Google Shape;330;p12"/>
          <p:cNvSpPr txBox="1"/>
          <p:nvPr>
            <p:ph type="title"/>
          </p:nvPr>
        </p:nvSpPr>
        <p:spPr>
          <a:xfrm>
            <a:off x="1343025" y="360001"/>
            <a:ext cx="2725737" cy="2853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Game</a:t>
            </a:r>
            <a:endParaRPr/>
          </a:p>
        </p:txBody>
      </p:sp>
      <p:pic>
        <p:nvPicPr>
          <p:cNvPr id="331" name="Google Shape;331;p12"/>
          <p:cNvPicPr preferRelativeResize="0"/>
          <p:nvPr/>
        </p:nvPicPr>
        <p:blipFill rotWithShape="1">
          <a:blip r:embed="rId3">
            <a:alphaModFix/>
          </a:blip>
          <a:srcRect b="13263" l="16499" r="17834" t="23216"/>
          <a:stretch/>
        </p:blipFill>
        <p:spPr>
          <a:xfrm>
            <a:off x="5795968" y="422275"/>
            <a:ext cx="5111739" cy="2781300"/>
          </a:xfrm>
          <a:custGeom>
            <a:rect b="b" l="l" r="r" t="t"/>
            <a:pathLst>
              <a:path extrusionOk="0" h="3218400" w="3611671">
                <a:moveTo>
                  <a:pt x="0" y="0"/>
                </a:moveTo>
                <a:lnTo>
                  <a:pt x="3611671" y="0"/>
                </a:lnTo>
                <a:lnTo>
                  <a:pt x="3611671" y="3218400"/>
                </a:lnTo>
                <a:lnTo>
                  <a:pt x="0" y="3218400"/>
                </a:lnTo>
                <a:close/>
              </a:path>
            </a:pathLst>
          </a:custGeom>
          <a:noFill/>
          <a:ln>
            <a:noFill/>
          </a:ln>
        </p:spPr>
      </p:pic>
      <p:cxnSp>
        <p:nvCxnSpPr>
          <p:cNvPr id="332" name="Google Shape;332;p12"/>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333" name="Google Shape;333;p12"/>
          <p:cNvCxnSpPr/>
          <p:nvPr/>
        </p:nvCxnSpPr>
        <p:spPr>
          <a:xfrm>
            <a:off x="900000" y="3639600"/>
            <a:ext cx="3610800" cy="0"/>
          </a:xfrm>
          <a:prstGeom prst="straightConnector1">
            <a:avLst/>
          </a:prstGeom>
          <a:noFill/>
          <a:ln cap="flat" cmpd="sng" w="9525">
            <a:solidFill>
              <a:schemeClr val="lt2"/>
            </a:solidFill>
            <a:prstDash val="solid"/>
            <a:miter lim="800000"/>
            <a:headEnd len="sm" w="sm" type="none"/>
            <a:tailEnd len="sm" w="sm" type="none"/>
          </a:ln>
        </p:spPr>
      </p:cxnSp>
      <p:cxnSp>
        <p:nvCxnSpPr>
          <p:cNvPr id="334" name="Google Shape;334;p12"/>
          <p:cNvCxnSpPr/>
          <p:nvPr/>
        </p:nvCxnSpPr>
        <p:spPr>
          <a:xfrm>
            <a:off x="4511672" y="3639600"/>
            <a:ext cx="7681528" cy="0"/>
          </a:xfrm>
          <a:prstGeom prst="straightConnector1">
            <a:avLst/>
          </a:prstGeom>
          <a:noFill/>
          <a:ln cap="flat" cmpd="sng" w="9525">
            <a:solidFill>
              <a:schemeClr val="dk2"/>
            </a:solidFill>
            <a:prstDash val="solid"/>
            <a:miter lim="800000"/>
            <a:headEnd len="sm" w="sm" type="none"/>
            <a:tailEnd len="sm" w="sm" type="none"/>
          </a:ln>
        </p:spPr>
      </p:cxnSp>
      <p:pic>
        <p:nvPicPr>
          <p:cNvPr id="335" name="Google Shape;335;p12"/>
          <p:cNvPicPr preferRelativeResize="0"/>
          <p:nvPr/>
        </p:nvPicPr>
        <p:blipFill rotWithShape="1">
          <a:blip r:embed="rId4">
            <a:alphaModFix/>
          </a:blip>
          <a:srcRect b="13263" l="16250" r="17750" t="23216"/>
          <a:stretch/>
        </p:blipFill>
        <p:spPr>
          <a:xfrm>
            <a:off x="5795968" y="3891719"/>
            <a:ext cx="5278432" cy="2857506"/>
          </a:xfrm>
          <a:custGeom>
            <a:rect b="b" l="l" r="r" t="t"/>
            <a:pathLst>
              <a:path extrusionOk="0" h="3644900" w="7680325">
                <a:moveTo>
                  <a:pt x="0" y="0"/>
                </a:moveTo>
                <a:lnTo>
                  <a:pt x="7680325" y="0"/>
                </a:lnTo>
                <a:lnTo>
                  <a:pt x="7680325" y="3644900"/>
                </a:lnTo>
                <a:lnTo>
                  <a:pt x="0" y="3644900"/>
                </a:lnTo>
                <a:close/>
              </a:path>
            </a:pathLst>
          </a:custGeom>
          <a:noFill/>
          <a:ln>
            <a:noFill/>
          </a:ln>
        </p:spPr>
      </p:pic>
      <p:sp>
        <p:nvSpPr>
          <p:cNvPr id="336" name="Google Shape;336;p12"/>
          <p:cNvSpPr txBox="1"/>
          <p:nvPr>
            <p:ph idx="1" type="body"/>
          </p:nvPr>
        </p:nvSpPr>
        <p:spPr>
          <a:xfrm>
            <a:off x="997268" y="3891719"/>
            <a:ext cx="3071382" cy="2345276"/>
          </a:xfrm>
          <a:prstGeom prst="rect">
            <a:avLst/>
          </a:prstGeom>
          <a:noFill/>
          <a:ln>
            <a:noFill/>
          </a:ln>
        </p:spPr>
        <p:txBody>
          <a:bodyPr anchorCtr="0" anchor="t" bIns="0" lIns="0" spcFirstLastPara="1" rIns="0" wrap="square" tIns="0">
            <a:normAutofit fontScale="92500"/>
          </a:bodyPr>
          <a:lstStyle/>
          <a:p>
            <a:pPr indent="-342900" lvl="0" marL="457200" rtl="0" algn="l">
              <a:lnSpc>
                <a:spcPct val="120000"/>
              </a:lnSpc>
              <a:spcBef>
                <a:spcPts val="0"/>
              </a:spcBef>
              <a:spcAft>
                <a:spcPts val="0"/>
              </a:spcAft>
              <a:buClr>
                <a:schemeClr val="lt1"/>
              </a:buClr>
              <a:buSzPct val="121621"/>
              <a:buAutoNum type="arabicPeriod"/>
            </a:pPr>
            <a:r>
              <a:rPr lang="en-US" sz="1600">
                <a:solidFill>
                  <a:schemeClr val="lt1"/>
                </a:solidFill>
              </a:rPr>
              <a:t>Making drink: Knows how to use a coffee machine and pour the correct drink, only the amount that is needed.</a:t>
            </a:r>
            <a:endParaRPr/>
          </a:p>
          <a:p>
            <a:pPr indent="-342900" lvl="0" marL="457200" rtl="0" algn="l">
              <a:lnSpc>
                <a:spcPct val="120000"/>
              </a:lnSpc>
              <a:spcBef>
                <a:spcPts val="0"/>
              </a:spcBef>
              <a:spcAft>
                <a:spcPts val="0"/>
              </a:spcAft>
              <a:buClr>
                <a:schemeClr val="lt1"/>
              </a:buClr>
              <a:buSzPct val="121621"/>
              <a:buAutoNum type="arabicPeriod"/>
            </a:pPr>
            <a:r>
              <a:rPr lang="en-US" sz="1600">
                <a:solidFill>
                  <a:schemeClr val="lt1"/>
                </a:solidFill>
              </a:rPr>
              <a:t>Making food: Knows how long to cook the food, use correct ingredients responsibly, use microwave oven.</a:t>
            </a:r>
            <a:endParaRPr/>
          </a:p>
          <a:p>
            <a:pPr indent="-294214" lvl="0" marL="360000" rtl="0" algn="l">
              <a:lnSpc>
                <a:spcPct val="120000"/>
              </a:lnSpc>
              <a:spcBef>
                <a:spcPts val="800"/>
              </a:spcBef>
              <a:spcAft>
                <a:spcPts val="0"/>
              </a:spcAft>
              <a:buClr>
                <a:schemeClr val="dk2"/>
              </a:buClr>
              <a:buSzPct val="70000"/>
              <a:buFont typeface="Noto Sans Symbols"/>
              <a:buNone/>
            </a:pPr>
            <a:r>
              <a:t/>
            </a:r>
            <a:endParaRPr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1" name="Shape 341"/>
        <p:cNvGrpSpPr/>
        <p:nvPr/>
      </p:nvGrpSpPr>
      <p:grpSpPr>
        <a:xfrm>
          <a:off x="0" y="0"/>
          <a:ext cx="0" cy="0"/>
          <a:chOff x="0" y="0"/>
          <a:chExt cx="0" cy="0"/>
        </a:xfrm>
      </p:grpSpPr>
      <p:sp>
        <p:nvSpPr>
          <p:cNvPr id="342" name="Google Shape;342;g104bf11d59b_1_2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3" name="Google Shape;343;g104bf11d59b_1_24"/>
          <p:cNvSpPr/>
          <p:nvPr/>
        </p:nvSpPr>
        <p:spPr>
          <a:xfrm flipH="1" rot="10800000">
            <a:off x="1" y="-840"/>
            <a:ext cx="4365900" cy="1809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4" name="Google Shape;344;g104bf11d59b_1_24"/>
          <p:cNvSpPr txBox="1"/>
          <p:nvPr>
            <p:ph type="title"/>
          </p:nvPr>
        </p:nvSpPr>
        <p:spPr>
          <a:xfrm>
            <a:off x="442914" y="441324"/>
            <a:ext cx="3457500" cy="10050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Expected Outcomes</a:t>
            </a:r>
            <a:endParaRPr sz="2400">
              <a:solidFill>
                <a:schemeClr val="lt2"/>
              </a:solidFill>
            </a:endParaRPr>
          </a:p>
        </p:txBody>
      </p:sp>
      <p:sp>
        <p:nvSpPr>
          <p:cNvPr id="345" name="Google Shape;345;g104bf11d59b_1_24"/>
          <p:cNvSpPr txBox="1"/>
          <p:nvPr>
            <p:ph idx="1" type="body"/>
          </p:nvPr>
        </p:nvSpPr>
        <p:spPr>
          <a:xfrm>
            <a:off x="442915" y="2246049"/>
            <a:ext cx="3457500" cy="3266400"/>
          </a:xfrm>
          <a:prstGeom prst="rect">
            <a:avLst/>
          </a:prstGeom>
          <a:noFill/>
          <a:ln>
            <a:noFill/>
          </a:ln>
        </p:spPr>
        <p:txBody>
          <a:bodyPr anchorCtr="0" anchor="t" bIns="0" lIns="0" spcFirstLastPara="1" rIns="0" wrap="square" tIns="0">
            <a:normAutofit fontScale="77500" lnSpcReduction="20000"/>
          </a:bodyPr>
          <a:lstStyle/>
          <a:p>
            <a:pPr indent="-265747" lvl="0" marL="285750" rtl="0" algn="l">
              <a:lnSpc>
                <a:spcPct val="120000"/>
              </a:lnSpc>
              <a:spcBef>
                <a:spcPts val="0"/>
              </a:spcBef>
              <a:spcAft>
                <a:spcPts val="0"/>
              </a:spcAft>
              <a:buClr>
                <a:schemeClr val="dk2"/>
              </a:buClr>
              <a:buSzPct val="70000"/>
              <a:buChar char="?"/>
            </a:pPr>
            <a:r>
              <a:rPr lang="en-US"/>
              <a:t>Improve calculation skills </a:t>
            </a:r>
            <a:endParaRPr/>
          </a:p>
          <a:p>
            <a:pPr indent="-265747" lvl="0" marL="285750" rtl="0" algn="l">
              <a:lnSpc>
                <a:spcPct val="120000"/>
              </a:lnSpc>
              <a:spcBef>
                <a:spcPts val="2000"/>
              </a:spcBef>
              <a:spcAft>
                <a:spcPts val="0"/>
              </a:spcAft>
              <a:buClr>
                <a:schemeClr val="dk2"/>
              </a:buClr>
              <a:buSzPct val="70000"/>
              <a:buChar char="?"/>
            </a:pPr>
            <a:r>
              <a:rPr lang="en-US"/>
              <a:t>Learn the name of foods</a:t>
            </a:r>
            <a:endParaRPr/>
          </a:p>
          <a:p>
            <a:pPr indent="-265747" lvl="0" marL="285750" rtl="0" algn="l">
              <a:lnSpc>
                <a:spcPct val="120000"/>
              </a:lnSpc>
              <a:spcBef>
                <a:spcPts val="2000"/>
              </a:spcBef>
              <a:spcAft>
                <a:spcPts val="0"/>
              </a:spcAft>
              <a:buSzPct val="70000"/>
              <a:buChar char="?"/>
            </a:pPr>
            <a:r>
              <a:rPr lang="en-US"/>
              <a:t>Learn about cooking</a:t>
            </a:r>
            <a:endParaRPr/>
          </a:p>
          <a:p>
            <a:pPr indent="-265747" lvl="0" marL="285750" rtl="0" algn="l">
              <a:lnSpc>
                <a:spcPct val="120000"/>
              </a:lnSpc>
              <a:spcBef>
                <a:spcPts val="2000"/>
              </a:spcBef>
              <a:spcAft>
                <a:spcPts val="0"/>
              </a:spcAft>
              <a:buSzPct val="70000"/>
              <a:buChar char="?"/>
            </a:pPr>
            <a:r>
              <a:rPr lang="en-US"/>
              <a:t>Learn the types of money</a:t>
            </a:r>
            <a:endParaRPr/>
          </a:p>
          <a:p>
            <a:pPr indent="-265747" lvl="0" marL="285750" rtl="0" algn="l">
              <a:lnSpc>
                <a:spcPct val="120000"/>
              </a:lnSpc>
              <a:spcBef>
                <a:spcPts val="2000"/>
              </a:spcBef>
              <a:spcAft>
                <a:spcPts val="0"/>
              </a:spcAft>
              <a:buSzPct val="70000"/>
              <a:buChar char="?"/>
            </a:pPr>
            <a:r>
              <a:rPr lang="en-US"/>
              <a:t>Be proactive in greetings</a:t>
            </a:r>
            <a:endParaRPr/>
          </a:p>
          <a:p>
            <a:pPr indent="0" lvl="0" marL="0" rtl="0" algn="l">
              <a:lnSpc>
                <a:spcPct val="120000"/>
              </a:lnSpc>
              <a:spcBef>
                <a:spcPts val="2000"/>
              </a:spcBef>
              <a:spcAft>
                <a:spcPts val="0"/>
              </a:spcAft>
              <a:buSzPct val="90322"/>
              <a:buNone/>
            </a:pPr>
            <a:r>
              <a:t/>
            </a:r>
            <a:endParaRPr/>
          </a:p>
          <a:p>
            <a:pPr indent="0" lvl="0" marL="0" rtl="0" algn="ctr">
              <a:lnSpc>
                <a:spcPct val="120000"/>
              </a:lnSpc>
              <a:spcBef>
                <a:spcPts val="2000"/>
              </a:spcBef>
              <a:spcAft>
                <a:spcPts val="0"/>
              </a:spcAft>
              <a:buSzPct val="78541"/>
              <a:buNone/>
            </a:pPr>
            <a:r>
              <a:rPr b="1" lang="en-US" sz="2300"/>
              <a:t>Enjoy above all else</a:t>
            </a:r>
            <a:endParaRPr b="1" sz="2300"/>
          </a:p>
        </p:txBody>
      </p:sp>
      <p:sp>
        <p:nvSpPr>
          <p:cNvPr id="346" name="Google Shape;346;g104bf11d59b_1_24"/>
          <p:cNvSpPr/>
          <p:nvPr/>
        </p:nvSpPr>
        <p:spPr>
          <a:xfrm flipH="1" rot="10800000">
            <a:off x="1" y="5957998"/>
            <a:ext cx="12192000" cy="900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47" name="Google Shape;347;g104bf11d59b_1_24"/>
          <p:cNvCxnSpPr/>
          <p:nvPr/>
        </p:nvCxnSpPr>
        <p:spPr>
          <a:xfrm>
            <a:off x="0" y="5958000"/>
            <a:ext cx="12193201" cy="0"/>
          </a:xfrm>
          <a:prstGeom prst="straightConnector1">
            <a:avLst/>
          </a:prstGeom>
          <a:noFill/>
          <a:ln cap="flat" cmpd="sng" w="9525">
            <a:solidFill>
              <a:schemeClr val="lt2"/>
            </a:solidFill>
            <a:prstDash val="solid"/>
            <a:miter lim="800000"/>
            <a:headEnd len="sm" w="sm" type="none"/>
            <a:tailEnd len="sm" w="sm" type="none"/>
          </a:ln>
        </p:spPr>
      </p:cxnSp>
      <p:cxnSp>
        <p:nvCxnSpPr>
          <p:cNvPr id="348" name="Google Shape;348;g104bf11d59b_1_24"/>
          <p:cNvCxnSpPr/>
          <p:nvPr/>
        </p:nvCxnSpPr>
        <p:spPr>
          <a:xfrm>
            <a:off x="8279602" y="6"/>
            <a:ext cx="0" cy="5958000"/>
          </a:xfrm>
          <a:prstGeom prst="straightConnector1">
            <a:avLst/>
          </a:prstGeom>
          <a:noFill/>
          <a:ln cap="flat" cmpd="sng" w="9525">
            <a:solidFill>
              <a:schemeClr val="dk2"/>
            </a:solidFill>
            <a:prstDash val="solid"/>
            <a:miter lim="800000"/>
            <a:headEnd len="sm" w="sm" type="none"/>
            <a:tailEnd len="sm" w="sm" type="none"/>
          </a:ln>
        </p:spPr>
      </p:cxnSp>
      <p:cxnSp>
        <p:nvCxnSpPr>
          <p:cNvPr id="349" name="Google Shape;349;g104bf11d59b_1_24"/>
          <p:cNvCxnSpPr/>
          <p:nvPr/>
        </p:nvCxnSpPr>
        <p:spPr>
          <a:xfrm>
            <a:off x="4367212" y="2979003"/>
            <a:ext cx="7824900" cy="0"/>
          </a:xfrm>
          <a:prstGeom prst="straightConnector1">
            <a:avLst/>
          </a:prstGeom>
          <a:noFill/>
          <a:ln cap="flat" cmpd="sng" w="9525">
            <a:solidFill>
              <a:schemeClr val="dk2"/>
            </a:solidFill>
            <a:prstDash val="solid"/>
            <a:miter lim="800000"/>
            <a:headEnd len="sm" w="sm" type="none"/>
            <a:tailEnd len="sm" w="sm" type="none"/>
          </a:ln>
        </p:spPr>
      </p:cxnSp>
      <p:grpSp>
        <p:nvGrpSpPr>
          <p:cNvPr id="350" name="Google Shape;350;g104bf11d59b_1_24"/>
          <p:cNvGrpSpPr/>
          <p:nvPr/>
        </p:nvGrpSpPr>
        <p:grpSpPr>
          <a:xfrm>
            <a:off x="4367212" y="0"/>
            <a:ext cx="0" cy="5958963"/>
            <a:chOff x="6311900" y="0"/>
            <a:chExt cx="0" cy="5958963"/>
          </a:xfrm>
        </p:grpSpPr>
        <p:cxnSp>
          <p:nvCxnSpPr>
            <p:cNvPr id="351" name="Google Shape;351;g104bf11d59b_1_24"/>
            <p:cNvCxnSpPr/>
            <p:nvPr/>
          </p:nvCxnSpPr>
          <p:spPr>
            <a:xfrm>
              <a:off x="6311900" y="0"/>
              <a:ext cx="0" cy="1810800"/>
            </a:xfrm>
            <a:prstGeom prst="straightConnector1">
              <a:avLst/>
            </a:prstGeom>
            <a:noFill/>
            <a:ln cap="flat" cmpd="sng" w="9525">
              <a:solidFill>
                <a:schemeClr val="dk2"/>
              </a:solidFill>
              <a:prstDash val="solid"/>
              <a:miter lim="800000"/>
              <a:headEnd len="sm" w="sm" type="none"/>
              <a:tailEnd len="sm" w="sm" type="none"/>
            </a:ln>
          </p:spPr>
        </p:cxnSp>
        <p:cxnSp>
          <p:nvCxnSpPr>
            <p:cNvPr id="352" name="Google Shape;352;g104bf11d59b_1_24"/>
            <p:cNvCxnSpPr/>
            <p:nvPr/>
          </p:nvCxnSpPr>
          <p:spPr>
            <a:xfrm>
              <a:off x="6311900" y="1808163"/>
              <a:ext cx="0" cy="4150800"/>
            </a:xfrm>
            <a:prstGeom prst="straightConnector1">
              <a:avLst/>
            </a:prstGeom>
            <a:noFill/>
            <a:ln cap="flat" cmpd="sng" w="9525">
              <a:solidFill>
                <a:schemeClr val="dk2"/>
              </a:solidFill>
              <a:prstDash val="solid"/>
              <a:miter lim="800000"/>
              <a:headEnd len="sm" w="sm" type="none"/>
              <a:tailEnd len="sm" w="sm" type="none"/>
            </a:ln>
          </p:spPr>
        </p:cxnSp>
      </p:grpSp>
      <p:pic>
        <p:nvPicPr>
          <p:cNvPr id="353" name="Google Shape;353;g104bf11d59b_1_24"/>
          <p:cNvPicPr preferRelativeResize="0"/>
          <p:nvPr/>
        </p:nvPicPr>
        <p:blipFill rotWithShape="1">
          <a:blip r:embed="rId3">
            <a:alphaModFix/>
          </a:blip>
          <a:srcRect b="0" l="0" r="0" t="0"/>
          <a:stretch/>
        </p:blipFill>
        <p:spPr>
          <a:xfrm>
            <a:off x="4983150" y="441325"/>
            <a:ext cx="2353275" cy="2477125"/>
          </a:xfrm>
          <a:prstGeom prst="rect">
            <a:avLst/>
          </a:prstGeom>
          <a:noFill/>
          <a:ln>
            <a:noFill/>
          </a:ln>
        </p:spPr>
      </p:pic>
      <p:pic>
        <p:nvPicPr>
          <p:cNvPr id="354" name="Google Shape;354;g104bf11d59b_1_24"/>
          <p:cNvPicPr preferRelativeResize="0"/>
          <p:nvPr/>
        </p:nvPicPr>
        <p:blipFill rotWithShape="1">
          <a:blip r:embed="rId4">
            <a:alphaModFix/>
          </a:blip>
          <a:srcRect b="0" l="0" r="0" t="0"/>
          <a:stretch/>
        </p:blipFill>
        <p:spPr>
          <a:xfrm>
            <a:off x="4983150" y="3255602"/>
            <a:ext cx="2790975" cy="2525799"/>
          </a:xfrm>
          <a:prstGeom prst="rect">
            <a:avLst/>
          </a:prstGeom>
          <a:noFill/>
          <a:ln>
            <a:noFill/>
          </a:ln>
        </p:spPr>
      </p:pic>
      <p:pic>
        <p:nvPicPr>
          <p:cNvPr id="355" name="Google Shape;355;g104bf11d59b_1_24"/>
          <p:cNvPicPr preferRelativeResize="0"/>
          <p:nvPr/>
        </p:nvPicPr>
        <p:blipFill rotWithShape="1">
          <a:blip r:embed="rId5">
            <a:alphaModFix/>
          </a:blip>
          <a:srcRect b="0" l="0" r="0" t="0"/>
          <a:stretch/>
        </p:blipFill>
        <p:spPr>
          <a:xfrm>
            <a:off x="8617049" y="3206545"/>
            <a:ext cx="3176649" cy="2523917"/>
          </a:xfrm>
          <a:prstGeom prst="rect">
            <a:avLst/>
          </a:prstGeom>
          <a:noFill/>
          <a:ln>
            <a:noFill/>
          </a:ln>
        </p:spPr>
      </p:pic>
      <p:pic>
        <p:nvPicPr>
          <p:cNvPr id="356" name="Google Shape;356;g104bf11d59b_1_24"/>
          <p:cNvPicPr preferRelativeResize="0"/>
          <p:nvPr/>
        </p:nvPicPr>
        <p:blipFill rotWithShape="1">
          <a:blip r:embed="rId6">
            <a:alphaModFix/>
          </a:blip>
          <a:srcRect b="0" l="0" r="0" t="0"/>
          <a:stretch/>
        </p:blipFill>
        <p:spPr>
          <a:xfrm>
            <a:off x="8809888" y="86798"/>
            <a:ext cx="2790975" cy="2892202"/>
          </a:xfrm>
          <a:prstGeom prst="rect">
            <a:avLst/>
          </a:prstGeom>
          <a:noFill/>
          <a:ln>
            <a:noFill/>
          </a:ln>
        </p:spPr>
      </p:pic>
      <p:pic>
        <p:nvPicPr>
          <p:cNvPr id="357" name="Google Shape;357;g104bf11d59b_1_24"/>
          <p:cNvPicPr preferRelativeResize="0"/>
          <p:nvPr/>
        </p:nvPicPr>
        <p:blipFill rotWithShape="1">
          <a:blip r:embed="rId7">
            <a:alphaModFix/>
          </a:blip>
          <a:srcRect b="0" l="0" r="0" t="0"/>
          <a:stretch/>
        </p:blipFill>
        <p:spPr>
          <a:xfrm>
            <a:off x="6792567" y="1446334"/>
            <a:ext cx="3176658" cy="278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2" name="Shape 362"/>
        <p:cNvGrpSpPr/>
        <p:nvPr/>
      </p:nvGrpSpPr>
      <p:grpSpPr>
        <a:xfrm>
          <a:off x="0" y="0"/>
          <a:ext cx="0" cy="0"/>
          <a:chOff x="0" y="0"/>
          <a:chExt cx="0" cy="0"/>
        </a:xfrm>
      </p:grpSpPr>
      <p:sp>
        <p:nvSpPr>
          <p:cNvPr id="363" name="Google Shape;363;g104bf11d59b_1_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4" name="Google Shape;364;g104bf11d59b_1_0"/>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5" name="Google Shape;365;g104bf11d59b_1_0"/>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6" name="Google Shape;366;g104bf11d59b_1_0"/>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Observations</a:t>
            </a:r>
            <a:endParaRPr/>
          </a:p>
        </p:txBody>
      </p:sp>
      <p:cxnSp>
        <p:nvCxnSpPr>
          <p:cNvPr id="367" name="Google Shape;367;g104bf11d59b_1_0"/>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368" name="Google Shape;368;g104bf11d59b_1_0"/>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369" name="Google Shape;369;g104bf11d59b_1_0"/>
          <p:cNvSpPr txBox="1"/>
          <p:nvPr>
            <p:ph idx="1" type="body"/>
          </p:nvPr>
        </p:nvSpPr>
        <p:spPr>
          <a:xfrm>
            <a:off x="946100" y="2181875"/>
            <a:ext cx="10406100" cy="4603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rPr b="1" lang="en-US" sz="1800"/>
              <a:t>1. Level of Attentiveness</a:t>
            </a:r>
            <a:endParaRPr b="1" sz="1800"/>
          </a:p>
          <a:p>
            <a:pPr indent="-317500" lvl="0" marL="457200" rtl="0" algn="l">
              <a:lnSpc>
                <a:spcPct val="120000"/>
              </a:lnSpc>
              <a:spcBef>
                <a:spcPts val="0"/>
              </a:spcBef>
              <a:spcAft>
                <a:spcPts val="0"/>
              </a:spcAft>
              <a:buSzPts val="1400"/>
              <a:buChar char="?"/>
            </a:pPr>
            <a:r>
              <a:rPr lang="en-US" sz="1700"/>
              <a:t>Concentrate on things they found interesting</a:t>
            </a:r>
            <a:endParaRPr sz="1700"/>
          </a:p>
          <a:p>
            <a:pPr indent="-317500" lvl="0" marL="457200" rtl="0" algn="l">
              <a:lnSpc>
                <a:spcPct val="120000"/>
              </a:lnSpc>
              <a:spcBef>
                <a:spcPts val="0"/>
              </a:spcBef>
              <a:spcAft>
                <a:spcPts val="0"/>
              </a:spcAft>
              <a:buSzPts val="1400"/>
              <a:buChar char="?"/>
            </a:pPr>
            <a:r>
              <a:rPr lang="en-US" sz="1700"/>
              <a:t>Mostly interested in storytelling and playing video game</a:t>
            </a:r>
            <a:endParaRPr sz="1700"/>
          </a:p>
          <a:p>
            <a:pPr indent="0" lvl="0" marL="0" rtl="0" algn="l">
              <a:lnSpc>
                <a:spcPct val="120000"/>
              </a:lnSpc>
              <a:spcBef>
                <a:spcPts val="0"/>
              </a:spcBef>
              <a:spcAft>
                <a:spcPts val="0"/>
              </a:spcAft>
              <a:buSzPts val="1400"/>
              <a:buNone/>
            </a:pPr>
            <a:r>
              <a:t/>
            </a:r>
            <a:endParaRPr sz="1700"/>
          </a:p>
          <a:p>
            <a:pPr indent="0" lvl="0" marL="0" rtl="0" algn="l">
              <a:lnSpc>
                <a:spcPct val="120000"/>
              </a:lnSpc>
              <a:spcBef>
                <a:spcPts val="0"/>
              </a:spcBef>
              <a:spcAft>
                <a:spcPts val="0"/>
              </a:spcAft>
              <a:buSzPts val="1400"/>
              <a:buNone/>
            </a:pPr>
            <a:r>
              <a:rPr b="1" lang="en-US" sz="1800"/>
              <a:t>2. Interaction</a:t>
            </a:r>
            <a:endParaRPr b="1" sz="1800"/>
          </a:p>
          <a:p>
            <a:pPr indent="-317500" lvl="0" marL="457200" rtl="0" algn="l">
              <a:lnSpc>
                <a:spcPct val="120000"/>
              </a:lnSpc>
              <a:spcBef>
                <a:spcPts val="0"/>
              </a:spcBef>
              <a:spcAft>
                <a:spcPts val="0"/>
              </a:spcAft>
              <a:buSzPts val="1400"/>
              <a:buChar char="?"/>
            </a:pPr>
            <a:r>
              <a:rPr lang="en-US" sz="1700"/>
              <a:t>mostly unable to speak and therefore hard to communicate</a:t>
            </a:r>
            <a:endParaRPr sz="1700"/>
          </a:p>
          <a:p>
            <a:pPr indent="-317500" lvl="0" marL="457200" rtl="0" algn="l">
              <a:lnSpc>
                <a:spcPct val="120000"/>
              </a:lnSpc>
              <a:spcBef>
                <a:spcPts val="0"/>
              </a:spcBef>
              <a:spcAft>
                <a:spcPts val="0"/>
              </a:spcAft>
              <a:buSzPts val="1400"/>
              <a:buChar char="?"/>
            </a:pPr>
            <a:r>
              <a:rPr lang="en-US" sz="1700"/>
              <a:t>some like look around, shaking head, moving body</a:t>
            </a:r>
            <a:endParaRPr sz="1700"/>
          </a:p>
          <a:p>
            <a:pPr indent="0" lvl="0" marL="457200" rtl="0" algn="l">
              <a:lnSpc>
                <a:spcPct val="120000"/>
              </a:lnSpc>
              <a:spcBef>
                <a:spcPts val="0"/>
              </a:spcBef>
              <a:spcAft>
                <a:spcPts val="0"/>
              </a:spcAft>
              <a:buSzPts val="1400"/>
              <a:buNone/>
            </a:pPr>
            <a:r>
              <a:t/>
            </a:r>
            <a:endParaRPr sz="1700"/>
          </a:p>
          <a:p>
            <a:pPr indent="0" lvl="0" marL="0" rtl="0" algn="l">
              <a:lnSpc>
                <a:spcPct val="120000"/>
              </a:lnSpc>
              <a:spcBef>
                <a:spcPts val="0"/>
              </a:spcBef>
              <a:spcAft>
                <a:spcPts val="0"/>
              </a:spcAft>
              <a:buSzPts val="1400"/>
              <a:buNone/>
            </a:pPr>
            <a:r>
              <a:rPr b="1" lang="en-US" sz="1800"/>
              <a:t>3. Skills</a:t>
            </a:r>
            <a:endParaRPr b="1" sz="1800"/>
          </a:p>
          <a:p>
            <a:pPr indent="-317500" lvl="0" marL="457200" rtl="0" algn="l">
              <a:lnSpc>
                <a:spcPct val="120000"/>
              </a:lnSpc>
              <a:spcBef>
                <a:spcPts val="0"/>
              </a:spcBef>
              <a:spcAft>
                <a:spcPts val="0"/>
              </a:spcAft>
              <a:buSzPts val="1400"/>
              <a:buChar char="?"/>
            </a:pPr>
            <a:r>
              <a:rPr lang="en-US" sz="1700"/>
              <a:t>Computer skills</a:t>
            </a:r>
            <a:endParaRPr sz="1700"/>
          </a:p>
          <a:p>
            <a:pPr indent="-304800" lvl="1" marL="914400" rtl="0" algn="l">
              <a:lnSpc>
                <a:spcPct val="120000"/>
              </a:lnSpc>
              <a:spcBef>
                <a:spcPts val="0"/>
              </a:spcBef>
              <a:spcAft>
                <a:spcPts val="0"/>
              </a:spcAft>
              <a:buSzPts val="1200"/>
              <a:buChar char="?"/>
            </a:pPr>
            <a:r>
              <a:rPr lang="en-US" sz="1500"/>
              <a:t>Can Control mouse</a:t>
            </a:r>
            <a:endParaRPr sz="1500"/>
          </a:p>
          <a:p>
            <a:pPr indent="-304800" lvl="1" marL="914400" rtl="0" algn="l">
              <a:lnSpc>
                <a:spcPct val="120000"/>
              </a:lnSpc>
              <a:spcBef>
                <a:spcPts val="0"/>
              </a:spcBef>
              <a:spcAft>
                <a:spcPts val="0"/>
              </a:spcAft>
              <a:buSzPts val="1200"/>
              <a:buChar char="?"/>
            </a:pPr>
            <a:r>
              <a:rPr lang="en-US" sz="1500"/>
              <a:t>Can control mouse to draw</a:t>
            </a:r>
            <a:endParaRPr sz="1500"/>
          </a:p>
          <a:p>
            <a:pPr indent="-317500" lvl="0" marL="457200" rtl="0" algn="l">
              <a:lnSpc>
                <a:spcPct val="120000"/>
              </a:lnSpc>
              <a:spcBef>
                <a:spcPts val="0"/>
              </a:spcBef>
              <a:spcAft>
                <a:spcPts val="0"/>
              </a:spcAft>
              <a:buSzPts val="1400"/>
              <a:buChar char="?"/>
            </a:pPr>
            <a:r>
              <a:rPr lang="en-US" sz="1700"/>
              <a:t>Calculate mathematics skills</a:t>
            </a:r>
            <a:endParaRPr sz="1700"/>
          </a:p>
          <a:p>
            <a:pPr indent="-304800" lvl="1" marL="914400" rtl="0" algn="l">
              <a:lnSpc>
                <a:spcPct val="120000"/>
              </a:lnSpc>
              <a:spcBef>
                <a:spcPts val="0"/>
              </a:spcBef>
              <a:spcAft>
                <a:spcPts val="0"/>
              </a:spcAft>
              <a:buSzPts val="1200"/>
              <a:buChar char="?"/>
            </a:pPr>
            <a:r>
              <a:rPr lang="en-US" sz="1500"/>
              <a:t>Only can handle some simple math questions</a:t>
            </a:r>
            <a:endParaRPr sz="1500"/>
          </a:p>
          <a:p>
            <a:pPr indent="-304800" lvl="1" marL="914400" rtl="0" algn="l">
              <a:lnSpc>
                <a:spcPct val="120000"/>
              </a:lnSpc>
              <a:spcBef>
                <a:spcPts val="0"/>
              </a:spcBef>
              <a:spcAft>
                <a:spcPts val="0"/>
              </a:spcAft>
              <a:buSzPts val="1200"/>
              <a:buChar char="?"/>
            </a:pPr>
            <a:r>
              <a:rPr lang="en-US" sz="1500"/>
              <a:t>Sometimes does not recognize numbers</a:t>
            </a:r>
            <a:endParaRPr sz="1500"/>
          </a:p>
          <a:p>
            <a:pPr indent="0" lvl="0" marL="0" rtl="0" algn="l">
              <a:lnSpc>
                <a:spcPct val="120000"/>
              </a:lnSpc>
              <a:spcBef>
                <a:spcPts val="0"/>
              </a:spcBef>
              <a:spcAft>
                <a:spcPts val="0"/>
              </a:spcAft>
              <a:buSzPts val="1400"/>
              <a:buNone/>
            </a:pPr>
            <a:r>
              <a:t/>
            </a:r>
            <a:endParaRPr/>
          </a:p>
        </p:txBody>
      </p:sp>
      <p:pic>
        <p:nvPicPr>
          <p:cNvPr id="370" name="Google Shape;370;g104bf11d59b_1_0"/>
          <p:cNvPicPr preferRelativeResize="0"/>
          <p:nvPr/>
        </p:nvPicPr>
        <p:blipFill rotWithShape="1">
          <a:blip r:embed="rId3">
            <a:alphaModFix/>
          </a:blip>
          <a:srcRect b="0" l="0" r="0" t="0"/>
          <a:stretch/>
        </p:blipFill>
        <p:spPr>
          <a:xfrm>
            <a:off x="8455302" y="2838650"/>
            <a:ext cx="2896900" cy="310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5" name="Shape 375"/>
        <p:cNvGrpSpPr/>
        <p:nvPr/>
      </p:nvGrpSpPr>
      <p:grpSpPr>
        <a:xfrm>
          <a:off x="0" y="0"/>
          <a:ext cx="0" cy="0"/>
          <a:chOff x="0" y="0"/>
          <a:chExt cx="0" cy="0"/>
        </a:xfrm>
      </p:grpSpPr>
      <p:sp>
        <p:nvSpPr>
          <p:cNvPr id="376" name="Google Shape;376;g102e0029c43_0_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7" name="Google Shape;377;g102e0029c43_0_0"/>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8" name="Google Shape;378;g102e0029c43_0_0"/>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9" name="Google Shape;379;g102e0029c43_0_0"/>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Individual case. Yip - Service Flow</a:t>
            </a:r>
            <a:endParaRPr sz="4022">
              <a:solidFill>
                <a:schemeClr val="lt2"/>
              </a:solidFill>
            </a:endParaRPr>
          </a:p>
        </p:txBody>
      </p:sp>
      <p:cxnSp>
        <p:nvCxnSpPr>
          <p:cNvPr id="380" name="Google Shape;380;g102e0029c43_0_0"/>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381" name="Google Shape;381;g102e0029c43_0_0"/>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382" name="Google Shape;382;g102e0029c43_0_0"/>
          <p:cNvSpPr txBox="1"/>
          <p:nvPr>
            <p:ph idx="1" type="body"/>
          </p:nvPr>
        </p:nvSpPr>
        <p:spPr>
          <a:xfrm>
            <a:off x="1382500"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sp>
        <p:nvSpPr>
          <p:cNvPr id="383" name="Google Shape;383;g102e0029c43_0_0"/>
          <p:cNvSpPr txBox="1"/>
          <p:nvPr/>
        </p:nvSpPr>
        <p:spPr>
          <a:xfrm>
            <a:off x="7922400" y="6202650"/>
            <a:ext cx="418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02e0029c43_0_0"/>
          <p:cNvSpPr/>
          <p:nvPr/>
        </p:nvSpPr>
        <p:spPr>
          <a:xfrm>
            <a:off x="1120250" y="2911450"/>
            <a:ext cx="2649180" cy="728174"/>
          </a:xfrm>
          <a:prstGeom prst="rect">
            <a:avLst/>
          </a:prstGeom>
        </p:spPr>
        <p:txBody>
          <a:bodyPr>
            <a:prstTxWarp prst="textPlain"/>
          </a:bodyPr>
          <a:lstStyle/>
          <a:p>
            <a:pPr lvl="0" algn="ctr"/>
            <a:r>
              <a:rPr b="0" i="0">
                <a:ln>
                  <a:noFill/>
                </a:ln>
                <a:solidFill>
                  <a:srgbClr val="0070C0"/>
                </a:solidFill>
                <a:latin typeface="Arial"/>
              </a:rPr>
              <a:t>Ice-breaking</a:t>
            </a:r>
          </a:p>
        </p:txBody>
      </p:sp>
      <p:sp>
        <p:nvSpPr>
          <p:cNvPr id="385" name="Google Shape;385;g102e0029c43_0_0"/>
          <p:cNvSpPr/>
          <p:nvPr/>
        </p:nvSpPr>
        <p:spPr>
          <a:xfrm>
            <a:off x="5401450" y="2782000"/>
            <a:ext cx="1638026" cy="693225"/>
          </a:xfrm>
          <a:prstGeom prst="rect">
            <a:avLst/>
          </a:prstGeom>
        </p:spPr>
        <p:txBody>
          <a:bodyPr>
            <a:prstTxWarp prst="textPlain"/>
          </a:bodyPr>
          <a:lstStyle/>
          <a:p>
            <a:pPr lvl="0" algn="ctr"/>
            <a:r>
              <a:rPr b="0" i="0">
                <a:ln>
                  <a:noFill/>
                </a:ln>
                <a:solidFill>
                  <a:srgbClr val="0070C0"/>
                </a:solidFill>
                <a:latin typeface="Arial"/>
              </a:rPr>
              <a:t>Game</a:t>
            </a:r>
          </a:p>
        </p:txBody>
      </p:sp>
      <p:sp>
        <p:nvSpPr>
          <p:cNvPr id="386" name="Google Shape;386;g102e0029c43_0_0"/>
          <p:cNvSpPr/>
          <p:nvPr/>
        </p:nvSpPr>
        <p:spPr>
          <a:xfrm>
            <a:off x="8888325" y="2911450"/>
            <a:ext cx="3219369" cy="814974"/>
          </a:xfrm>
          <a:prstGeom prst="rect">
            <a:avLst/>
          </a:prstGeom>
        </p:spPr>
        <p:txBody>
          <a:bodyPr>
            <a:prstTxWarp prst="textPlain"/>
          </a:bodyPr>
          <a:lstStyle/>
          <a:p>
            <a:pPr lvl="0" algn="ctr"/>
            <a:r>
              <a:rPr b="0" i="0">
                <a:ln>
                  <a:noFill/>
                </a:ln>
                <a:solidFill>
                  <a:srgbClr val="0070C0"/>
                </a:solidFill>
                <a:latin typeface="Arial"/>
              </a:rPr>
              <a:t>Ask questions</a:t>
            </a:r>
          </a:p>
        </p:txBody>
      </p:sp>
      <p:pic>
        <p:nvPicPr>
          <p:cNvPr id="387" name="Google Shape;387;g102e0029c43_0_0"/>
          <p:cNvPicPr preferRelativeResize="0"/>
          <p:nvPr/>
        </p:nvPicPr>
        <p:blipFill rotWithShape="1">
          <a:blip r:embed="rId3">
            <a:alphaModFix/>
          </a:blip>
          <a:srcRect b="0" l="2419" r="0" t="0"/>
          <a:stretch/>
        </p:blipFill>
        <p:spPr>
          <a:xfrm>
            <a:off x="8006700" y="4583625"/>
            <a:ext cx="4185299" cy="2060700"/>
          </a:xfrm>
          <a:prstGeom prst="rect">
            <a:avLst/>
          </a:prstGeom>
          <a:noFill/>
          <a:ln>
            <a:noFill/>
          </a:ln>
        </p:spPr>
      </p:pic>
      <p:pic>
        <p:nvPicPr>
          <p:cNvPr id="388" name="Google Shape;388;g102e0029c43_0_0"/>
          <p:cNvPicPr preferRelativeResize="0"/>
          <p:nvPr/>
        </p:nvPicPr>
        <p:blipFill rotWithShape="1">
          <a:blip r:embed="rId4">
            <a:alphaModFix/>
          </a:blip>
          <a:srcRect b="0" l="0" r="0" t="0"/>
          <a:stretch/>
        </p:blipFill>
        <p:spPr>
          <a:xfrm>
            <a:off x="141678" y="4608127"/>
            <a:ext cx="4185300" cy="2011734"/>
          </a:xfrm>
          <a:prstGeom prst="rect">
            <a:avLst/>
          </a:prstGeom>
          <a:noFill/>
          <a:ln>
            <a:noFill/>
          </a:ln>
        </p:spPr>
      </p:pic>
      <p:pic>
        <p:nvPicPr>
          <p:cNvPr id="389" name="Google Shape;389;g102e0029c43_0_0"/>
          <p:cNvPicPr preferRelativeResize="0"/>
          <p:nvPr/>
        </p:nvPicPr>
        <p:blipFill rotWithShape="1">
          <a:blip r:embed="rId5">
            <a:alphaModFix/>
          </a:blip>
          <a:srcRect b="0" l="0" r="0" t="0"/>
          <a:stretch/>
        </p:blipFill>
        <p:spPr>
          <a:xfrm>
            <a:off x="3774375" y="4392818"/>
            <a:ext cx="4643226" cy="2277606"/>
          </a:xfrm>
          <a:prstGeom prst="rect">
            <a:avLst/>
          </a:prstGeom>
          <a:noFill/>
          <a:ln>
            <a:noFill/>
          </a:ln>
        </p:spPr>
      </p:pic>
      <p:sp>
        <p:nvSpPr>
          <p:cNvPr id="390" name="Google Shape;390;g102e0029c43_0_0"/>
          <p:cNvSpPr/>
          <p:nvPr/>
        </p:nvSpPr>
        <p:spPr>
          <a:xfrm>
            <a:off x="4104925" y="2999750"/>
            <a:ext cx="779700" cy="453900"/>
          </a:xfrm>
          <a:prstGeom prst="right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02e0029c43_0_0"/>
          <p:cNvSpPr/>
          <p:nvPr/>
        </p:nvSpPr>
        <p:spPr>
          <a:xfrm>
            <a:off x="7762375" y="2999750"/>
            <a:ext cx="779700" cy="453900"/>
          </a:xfrm>
          <a:prstGeom prst="right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6" name="Shape 396"/>
        <p:cNvGrpSpPr/>
        <p:nvPr/>
      </p:nvGrpSpPr>
      <p:grpSpPr>
        <a:xfrm>
          <a:off x="0" y="0"/>
          <a:ext cx="0" cy="0"/>
          <a:chOff x="0" y="0"/>
          <a:chExt cx="0" cy="0"/>
        </a:xfrm>
      </p:grpSpPr>
      <p:sp>
        <p:nvSpPr>
          <p:cNvPr id="397" name="Google Shape;397;g104bf11d59b_1_5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8" name="Google Shape;398;g104bf11d59b_1_50"/>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9" name="Google Shape;399;g104bf11d59b_1_50"/>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0" name="Google Shape;400;g104bf11d59b_1_50"/>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Individual case. Yip - First Service</a:t>
            </a:r>
            <a:endParaRPr sz="4022">
              <a:solidFill>
                <a:schemeClr val="lt2"/>
              </a:solidFill>
            </a:endParaRPr>
          </a:p>
        </p:txBody>
      </p:sp>
      <p:cxnSp>
        <p:nvCxnSpPr>
          <p:cNvPr id="401" name="Google Shape;401;g104bf11d59b_1_50"/>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02" name="Google Shape;402;g104bf11d59b_1_50"/>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03" name="Google Shape;403;g104bf11d59b_1_50"/>
          <p:cNvSpPr txBox="1"/>
          <p:nvPr>
            <p:ph idx="1" type="body"/>
          </p:nvPr>
        </p:nvSpPr>
        <p:spPr>
          <a:xfrm>
            <a:off x="1343025"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pic>
        <p:nvPicPr>
          <p:cNvPr id="404" name="Google Shape;404;g104bf11d59b_1_50"/>
          <p:cNvPicPr preferRelativeResize="0"/>
          <p:nvPr/>
        </p:nvPicPr>
        <p:blipFill rotWithShape="1">
          <a:blip r:embed="rId3">
            <a:alphaModFix/>
          </a:blip>
          <a:srcRect b="0" l="1349" r="859" t="-2448"/>
          <a:stretch/>
        </p:blipFill>
        <p:spPr>
          <a:xfrm>
            <a:off x="5358125" y="1509750"/>
            <a:ext cx="6749449" cy="3367150"/>
          </a:xfrm>
          <a:prstGeom prst="rect">
            <a:avLst/>
          </a:prstGeom>
          <a:noFill/>
          <a:ln>
            <a:noFill/>
          </a:ln>
        </p:spPr>
      </p:pic>
      <p:pic>
        <p:nvPicPr>
          <p:cNvPr id="405" name="Google Shape;405;g104bf11d59b_1_50"/>
          <p:cNvPicPr preferRelativeResize="0"/>
          <p:nvPr/>
        </p:nvPicPr>
        <p:blipFill rotWithShape="1">
          <a:blip r:embed="rId4">
            <a:alphaModFix/>
          </a:blip>
          <a:srcRect b="0" l="0" r="0" t="2007"/>
          <a:stretch/>
        </p:blipFill>
        <p:spPr>
          <a:xfrm>
            <a:off x="900000" y="3365531"/>
            <a:ext cx="6901901" cy="3286670"/>
          </a:xfrm>
          <a:prstGeom prst="rect">
            <a:avLst/>
          </a:prstGeom>
          <a:noFill/>
          <a:ln>
            <a:noFill/>
          </a:ln>
        </p:spPr>
      </p:pic>
      <p:sp>
        <p:nvSpPr>
          <p:cNvPr id="406" name="Google Shape;406;g104bf11d59b_1_50"/>
          <p:cNvSpPr txBox="1"/>
          <p:nvPr>
            <p:ph idx="1" type="body"/>
          </p:nvPr>
        </p:nvSpPr>
        <p:spPr>
          <a:xfrm>
            <a:off x="898788" y="2126700"/>
            <a:ext cx="4364700" cy="1172700"/>
          </a:xfrm>
          <a:prstGeom prst="rect">
            <a:avLst/>
          </a:prstGeom>
          <a:noFill/>
          <a:ln>
            <a:noFill/>
          </a:ln>
        </p:spPr>
        <p:txBody>
          <a:bodyPr anchorCtr="0" anchor="t" bIns="0" lIns="0" spcFirstLastPara="1" rIns="0" wrap="square" tIns="0">
            <a:normAutofit fontScale="85000" lnSpcReduction="10000"/>
          </a:bodyPr>
          <a:lstStyle/>
          <a:p>
            <a:pPr indent="-272415" lvl="0" marL="285750" rtl="0" algn="l">
              <a:lnSpc>
                <a:spcPct val="120000"/>
              </a:lnSpc>
              <a:spcBef>
                <a:spcPts val="0"/>
              </a:spcBef>
              <a:spcAft>
                <a:spcPts val="0"/>
              </a:spcAft>
              <a:buClr>
                <a:schemeClr val="dk2"/>
              </a:buClr>
              <a:buSzPct val="70000"/>
              <a:buChar char="?"/>
            </a:pPr>
            <a:r>
              <a:rPr lang="en-US"/>
              <a:t>Greet NPCs on own</a:t>
            </a:r>
            <a:endParaRPr/>
          </a:p>
          <a:p>
            <a:pPr indent="-272415" lvl="0" marL="285750" rtl="0" algn="l">
              <a:lnSpc>
                <a:spcPct val="120000"/>
              </a:lnSpc>
              <a:spcBef>
                <a:spcPts val="0"/>
              </a:spcBef>
              <a:spcAft>
                <a:spcPts val="0"/>
              </a:spcAft>
              <a:buClr>
                <a:schemeClr val="dk2"/>
              </a:buClr>
              <a:buSzPct val="70000"/>
              <a:buChar char="?"/>
            </a:pPr>
            <a:r>
              <a:rPr lang="en-US"/>
              <a:t>Did not understand the English names of foods like ham</a:t>
            </a:r>
            <a:endParaRPr/>
          </a:p>
          <a:p>
            <a:pPr indent="-272415" lvl="0" marL="285750" rtl="0" algn="l">
              <a:lnSpc>
                <a:spcPct val="120000"/>
              </a:lnSpc>
              <a:spcBef>
                <a:spcPts val="0"/>
              </a:spcBef>
              <a:spcAft>
                <a:spcPts val="0"/>
              </a:spcAft>
              <a:buSzPct val="70000"/>
              <a:buChar char="?"/>
            </a:pPr>
            <a:r>
              <a:rPr lang="en-US"/>
              <a:t>Take arounds ~15 secs to calculate 3+1</a:t>
            </a:r>
            <a:endParaRPr/>
          </a:p>
        </p:txBody>
      </p:sp>
      <p:sp>
        <p:nvSpPr>
          <p:cNvPr id="407" name="Google Shape;407;g104bf11d59b_1_50"/>
          <p:cNvSpPr txBox="1"/>
          <p:nvPr/>
        </p:nvSpPr>
        <p:spPr>
          <a:xfrm>
            <a:off x="7922400" y="6202650"/>
            <a:ext cx="41853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Service on 7</a:t>
            </a:r>
            <a:r>
              <a:rPr b="0" i="0" lang="en-US" sz="1100" u="none" cap="none" strike="noStrike">
                <a:solidFill>
                  <a:srgbClr val="000000"/>
                </a:solidFill>
                <a:latin typeface="Arial"/>
                <a:ea typeface="Arial"/>
                <a:cs typeface="Arial"/>
                <a:sym typeface="Arial"/>
              </a:rPr>
              <a:t>th </a:t>
            </a:r>
            <a:r>
              <a:rPr b="0" i="0" lang="en-US" sz="1400" u="none" cap="none" strike="noStrike">
                <a:solidFill>
                  <a:srgbClr val="000000"/>
                </a:solidFill>
                <a:latin typeface="Arial"/>
                <a:ea typeface="Arial"/>
                <a:cs typeface="Arial"/>
                <a:sym typeface="Arial"/>
              </a:rPr>
              <a:t>OCT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https://www.youtube.com/watch?v=V00p2KSn_9g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2" name="Shape 412"/>
        <p:cNvGrpSpPr/>
        <p:nvPr/>
      </p:nvGrpSpPr>
      <p:grpSpPr>
        <a:xfrm>
          <a:off x="0" y="0"/>
          <a:ext cx="0" cy="0"/>
          <a:chOff x="0" y="0"/>
          <a:chExt cx="0" cy="0"/>
        </a:xfrm>
      </p:grpSpPr>
      <p:sp>
        <p:nvSpPr>
          <p:cNvPr id="413" name="Google Shape;413;g104bf11d59b_1_7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4" name="Google Shape;414;g104bf11d59b_1_72"/>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5" name="Google Shape;415;g104bf11d59b_1_72"/>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6" name="Google Shape;416;g104bf11d59b_1_72"/>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Individual case. Yip - Second Service</a:t>
            </a:r>
            <a:endParaRPr sz="4022">
              <a:solidFill>
                <a:schemeClr val="lt2"/>
              </a:solidFill>
            </a:endParaRPr>
          </a:p>
        </p:txBody>
      </p:sp>
      <p:cxnSp>
        <p:nvCxnSpPr>
          <p:cNvPr id="417" name="Google Shape;417;g104bf11d59b_1_72"/>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18" name="Google Shape;418;g104bf11d59b_1_72"/>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19" name="Google Shape;419;g104bf11d59b_1_72"/>
          <p:cNvSpPr txBox="1"/>
          <p:nvPr>
            <p:ph idx="1" type="body"/>
          </p:nvPr>
        </p:nvSpPr>
        <p:spPr>
          <a:xfrm>
            <a:off x="1343025"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sp>
        <p:nvSpPr>
          <p:cNvPr id="420" name="Google Shape;420;g104bf11d59b_1_72"/>
          <p:cNvSpPr txBox="1"/>
          <p:nvPr>
            <p:ph idx="1" type="body"/>
          </p:nvPr>
        </p:nvSpPr>
        <p:spPr>
          <a:xfrm>
            <a:off x="898788" y="2126700"/>
            <a:ext cx="4364700" cy="1172700"/>
          </a:xfrm>
          <a:prstGeom prst="rect">
            <a:avLst/>
          </a:prstGeom>
          <a:noFill/>
          <a:ln>
            <a:noFill/>
          </a:ln>
        </p:spPr>
        <p:txBody>
          <a:bodyPr anchorCtr="0" anchor="t" bIns="0" lIns="0" spcFirstLastPara="1" rIns="0" wrap="square" tIns="0">
            <a:normAutofit fontScale="85000" lnSpcReduction="10000"/>
          </a:bodyPr>
          <a:lstStyle/>
          <a:p>
            <a:pPr indent="-272415" lvl="0" marL="285750" rtl="0" algn="l">
              <a:lnSpc>
                <a:spcPct val="120000"/>
              </a:lnSpc>
              <a:spcBef>
                <a:spcPts val="0"/>
              </a:spcBef>
              <a:spcAft>
                <a:spcPts val="0"/>
              </a:spcAft>
              <a:buClr>
                <a:schemeClr val="dk2"/>
              </a:buClr>
              <a:buSzPct val="70000"/>
              <a:buChar char="?"/>
            </a:pPr>
            <a:r>
              <a:rPr lang="en-US"/>
              <a:t>Greet NPCs on own</a:t>
            </a:r>
            <a:endParaRPr/>
          </a:p>
          <a:p>
            <a:pPr indent="-272415" lvl="0" marL="285750" rtl="0" algn="l">
              <a:lnSpc>
                <a:spcPct val="120000"/>
              </a:lnSpc>
              <a:spcBef>
                <a:spcPts val="0"/>
              </a:spcBef>
              <a:spcAft>
                <a:spcPts val="0"/>
              </a:spcAft>
              <a:buClr>
                <a:schemeClr val="dk2"/>
              </a:buClr>
              <a:buSzPct val="70000"/>
              <a:buChar char="?"/>
            </a:pPr>
            <a:r>
              <a:rPr lang="en-US"/>
              <a:t>Understand which drink Coffee meant and which food Ham meant</a:t>
            </a:r>
            <a:endParaRPr/>
          </a:p>
          <a:p>
            <a:pPr indent="-272415" lvl="0" marL="285750" rtl="0" algn="l">
              <a:lnSpc>
                <a:spcPct val="120000"/>
              </a:lnSpc>
              <a:spcBef>
                <a:spcPts val="0"/>
              </a:spcBef>
              <a:spcAft>
                <a:spcPts val="0"/>
              </a:spcAft>
              <a:buClr>
                <a:schemeClr val="dk2"/>
              </a:buClr>
              <a:buSzPct val="70000"/>
              <a:buChar char="?"/>
            </a:pPr>
            <a:r>
              <a:rPr lang="en-US"/>
              <a:t>Take arounds ~10 secs to calculate 3+1</a:t>
            </a:r>
            <a:endParaRPr/>
          </a:p>
        </p:txBody>
      </p:sp>
      <p:sp>
        <p:nvSpPr>
          <p:cNvPr id="421" name="Google Shape;421;g104bf11d59b_1_72"/>
          <p:cNvSpPr txBox="1"/>
          <p:nvPr/>
        </p:nvSpPr>
        <p:spPr>
          <a:xfrm>
            <a:off x="7922400" y="6202650"/>
            <a:ext cx="41853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Service on 21</a:t>
            </a:r>
            <a:r>
              <a:rPr b="0" i="0" lang="en-US" sz="1100" u="none" cap="none" strike="noStrike">
                <a:solidFill>
                  <a:srgbClr val="000000"/>
                </a:solidFill>
                <a:latin typeface="Arial"/>
                <a:ea typeface="Arial"/>
                <a:cs typeface="Arial"/>
                <a:sym typeface="Arial"/>
              </a:rPr>
              <a:t>st </a:t>
            </a:r>
            <a:r>
              <a:rPr b="0" i="0" lang="en-US" sz="1400" u="none" cap="none" strike="noStrike">
                <a:solidFill>
                  <a:srgbClr val="000000"/>
                </a:solidFill>
                <a:latin typeface="Arial"/>
                <a:ea typeface="Arial"/>
                <a:cs typeface="Arial"/>
                <a:sym typeface="Arial"/>
              </a:rPr>
              <a:t>OCT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https://www.youtube.com/watch?v=-MCK664WGI4</a:t>
            </a:r>
            <a:endParaRPr b="0" i="0" sz="1400" u="none" cap="none" strike="noStrike">
              <a:solidFill>
                <a:srgbClr val="000000"/>
              </a:solidFill>
              <a:latin typeface="Arial"/>
              <a:ea typeface="Arial"/>
              <a:cs typeface="Arial"/>
              <a:sym typeface="Arial"/>
            </a:endParaRPr>
          </a:p>
        </p:txBody>
      </p:sp>
      <p:pic>
        <p:nvPicPr>
          <p:cNvPr id="422" name="Google Shape;422;g104bf11d59b_1_72"/>
          <p:cNvPicPr preferRelativeResize="0"/>
          <p:nvPr/>
        </p:nvPicPr>
        <p:blipFill rotWithShape="1">
          <a:blip r:embed="rId3">
            <a:alphaModFix/>
          </a:blip>
          <a:srcRect b="0" l="0" r="0" t="1176"/>
          <a:stretch/>
        </p:blipFill>
        <p:spPr>
          <a:xfrm>
            <a:off x="5765505" y="1764925"/>
            <a:ext cx="6342194" cy="3018375"/>
          </a:xfrm>
          <a:prstGeom prst="rect">
            <a:avLst/>
          </a:prstGeom>
          <a:noFill/>
          <a:ln>
            <a:noFill/>
          </a:ln>
        </p:spPr>
      </p:pic>
      <p:pic>
        <p:nvPicPr>
          <p:cNvPr id="423" name="Google Shape;423;g104bf11d59b_1_72"/>
          <p:cNvPicPr preferRelativeResize="0"/>
          <p:nvPr/>
        </p:nvPicPr>
        <p:blipFill rotWithShape="1">
          <a:blip r:embed="rId4">
            <a:alphaModFix/>
          </a:blip>
          <a:srcRect b="0" l="0" r="0" t="0"/>
          <a:stretch/>
        </p:blipFill>
        <p:spPr>
          <a:xfrm>
            <a:off x="1075600" y="3491575"/>
            <a:ext cx="5024899" cy="3114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8" name="Shape 428"/>
        <p:cNvGrpSpPr/>
        <p:nvPr/>
      </p:nvGrpSpPr>
      <p:grpSpPr>
        <a:xfrm>
          <a:off x="0" y="0"/>
          <a:ext cx="0" cy="0"/>
          <a:chOff x="0" y="0"/>
          <a:chExt cx="0" cy="0"/>
        </a:xfrm>
      </p:grpSpPr>
      <p:sp>
        <p:nvSpPr>
          <p:cNvPr id="429" name="Google Shape;429;g104bf11d59b_1_13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0" name="Google Shape;430;g104bf11d59b_1_130"/>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1" name="Google Shape;431;g104bf11d59b_1_130"/>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2" name="Google Shape;432;g104bf11d59b_1_130"/>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Individual case. Yip - Third Service</a:t>
            </a:r>
            <a:endParaRPr sz="4022">
              <a:solidFill>
                <a:schemeClr val="lt2"/>
              </a:solidFill>
            </a:endParaRPr>
          </a:p>
        </p:txBody>
      </p:sp>
      <p:cxnSp>
        <p:nvCxnSpPr>
          <p:cNvPr id="433" name="Google Shape;433;g104bf11d59b_1_130"/>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34" name="Google Shape;434;g104bf11d59b_1_130"/>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35" name="Google Shape;435;g104bf11d59b_1_130"/>
          <p:cNvSpPr txBox="1"/>
          <p:nvPr>
            <p:ph idx="1" type="body"/>
          </p:nvPr>
        </p:nvSpPr>
        <p:spPr>
          <a:xfrm>
            <a:off x="1343025"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sp>
        <p:nvSpPr>
          <p:cNvPr id="436" name="Google Shape;436;g104bf11d59b_1_130"/>
          <p:cNvSpPr txBox="1"/>
          <p:nvPr>
            <p:ph idx="1" type="body"/>
          </p:nvPr>
        </p:nvSpPr>
        <p:spPr>
          <a:xfrm>
            <a:off x="898788" y="2126700"/>
            <a:ext cx="4364700" cy="1172700"/>
          </a:xfrm>
          <a:prstGeom prst="rect">
            <a:avLst/>
          </a:prstGeom>
          <a:noFill/>
          <a:ln>
            <a:noFill/>
          </a:ln>
        </p:spPr>
        <p:txBody>
          <a:bodyPr anchorCtr="0" anchor="t" bIns="0" lIns="0" spcFirstLastPara="1" rIns="0" wrap="square" tIns="0">
            <a:normAutofit fontScale="85000" lnSpcReduction="10000"/>
          </a:bodyPr>
          <a:lstStyle/>
          <a:p>
            <a:pPr indent="-265747" lvl="0" marL="285750" rtl="0" algn="l">
              <a:lnSpc>
                <a:spcPct val="120000"/>
              </a:lnSpc>
              <a:spcBef>
                <a:spcPts val="0"/>
              </a:spcBef>
              <a:spcAft>
                <a:spcPts val="0"/>
              </a:spcAft>
              <a:buClr>
                <a:schemeClr val="dk2"/>
              </a:buClr>
              <a:buSzPct val="70000"/>
              <a:buChar char="?"/>
            </a:pPr>
            <a:r>
              <a:rPr lang="en-US"/>
              <a:t>Greet NPCs on own</a:t>
            </a:r>
            <a:endParaRPr/>
          </a:p>
          <a:p>
            <a:pPr indent="-265747" lvl="0" marL="285750" rtl="0" algn="l">
              <a:lnSpc>
                <a:spcPct val="120000"/>
              </a:lnSpc>
              <a:spcBef>
                <a:spcPts val="0"/>
              </a:spcBef>
              <a:spcAft>
                <a:spcPts val="0"/>
              </a:spcAft>
              <a:buSzPct val="70000"/>
              <a:buChar char="?"/>
            </a:pPr>
            <a:r>
              <a:rPr lang="en-US"/>
              <a:t>Greeted me himself</a:t>
            </a:r>
            <a:endParaRPr/>
          </a:p>
          <a:p>
            <a:pPr indent="-265747" lvl="0" marL="285750" rtl="0" algn="l">
              <a:lnSpc>
                <a:spcPct val="120000"/>
              </a:lnSpc>
              <a:spcBef>
                <a:spcPts val="0"/>
              </a:spcBef>
              <a:spcAft>
                <a:spcPts val="0"/>
              </a:spcAft>
              <a:buClr>
                <a:schemeClr val="dk2"/>
              </a:buClr>
              <a:buSzPct val="70000"/>
              <a:buChar char="?"/>
            </a:pPr>
            <a:r>
              <a:rPr lang="en-US"/>
              <a:t>Understand the drinks and food in English</a:t>
            </a:r>
            <a:endParaRPr/>
          </a:p>
          <a:p>
            <a:pPr indent="-265747" lvl="0" marL="285750" rtl="0" algn="l">
              <a:lnSpc>
                <a:spcPct val="120000"/>
              </a:lnSpc>
              <a:spcBef>
                <a:spcPts val="0"/>
              </a:spcBef>
              <a:spcAft>
                <a:spcPts val="0"/>
              </a:spcAft>
              <a:buClr>
                <a:schemeClr val="dk2"/>
              </a:buClr>
              <a:buSzPct val="70000"/>
              <a:buChar char="?"/>
            </a:pPr>
            <a:r>
              <a:rPr lang="en-US"/>
              <a:t>Take arounds ~9 secs to calculate one digit</a:t>
            </a:r>
            <a:endParaRPr/>
          </a:p>
        </p:txBody>
      </p:sp>
      <p:sp>
        <p:nvSpPr>
          <p:cNvPr id="437" name="Google Shape;437;g104bf11d59b_1_130"/>
          <p:cNvSpPr txBox="1"/>
          <p:nvPr/>
        </p:nvSpPr>
        <p:spPr>
          <a:xfrm>
            <a:off x="7743000" y="6202650"/>
            <a:ext cx="43647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Service on 28</a:t>
            </a:r>
            <a:r>
              <a:rPr b="0" i="0" lang="en-US" sz="1100" u="none" cap="none" strike="noStrike">
                <a:solidFill>
                  <a:srgbClr val="000000"/>
                </a:solidFill>
                <a:latin typeface="Arial"/>
                <a:ea typeface="Arial"/>
                <a:cs typeface="Arial"/>
                <a:sym typeface="Arial"/>
              </a:rPr>
              <a:t>th </a:t>
            </a:r>
            <a:r>
              <a:rPr b="0" i="0" lang="en-US" sz="1400" u="none" cap="none" strike="noStrike">
                <a:solidFill>
                  <a:srgbClr val="000000"/>
                </a:solidFill>
                <a:latin typeface="Arial"/>
                <a:ea typeface="Arial"/>
                <a:cs typeface="Arial"/>
                <a:sym typeface="Arial"/>
              </a:rPr>
              <a:t>OCT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https://www.youtube.com/watch?v=Ue2DRY4Z8cw</a:t>
            </a:r>
            <a:endParaRPr b="0" i="0" sz="1400" u="none" cap="none" strike="noStrike">
              <a:solidFill>
                <a:srgbClr val="000000"/>
              </a:solidFill>
              <a:latin typeface="Arial"/>
              <a:ea typeface="Arial"/>
              <a:cs typeface="Arial"/>
              <a:sym typeface="Arial"/>
            </a:endParaRPr>
          </a:p>
        </p:txBody>
      </p:sp>
      <p:pic>
        <p:nvPicPr>
          <p:cNvPr id="438" name="Google Shape;438;g104bf11d59b_1_130"/>
          <p:cNvPicPr preferRelativeResize="0"/>
          <p:nvPr/>
        </p:nvPicPr>
        <p:blipFill rotWithShape="1">
          <a:blip r:embed="rId3">
            <a:alphaModFix/>
          </a:blip>
          <a:srcRect b="0" l="0" r="0" t="0"/>
          <a:stretch/>
        </p:blipFill>
        <p:spPr>
          <a:xfrm>
            <a:off x="6137676" y="2126699"/>
            <a:ext cx="5716175" cy="3319899"/>
          </a:xfrm>
          <a:prstGeom prst="rect">
            <a:avLst/>
          </a:prstGeom>
          <a:noFill/>
          <a:ln>
            <a:noFill/>
          </a:ln>
        </p:spPr>
      </p:pic>
      <p:pic>
        <p:nvPicPr>
          <p:cNvPr id="439" name="Google Shape;439;g104bf11d59b_1_130"/>
          <p:cNvPicPr preferRelativeResize="0"/>
          <p:nvPr/>
        </p:nvPicPr>
        <p:blipFill rotWithShape="1">
          <a:blip r:embed="rId4">
            <a:alphaModFix/>
          </a:blip>
          <a:srcRect b="0" l="0" r="0" t="0"/>
          <a:stretch/>
        </p:blipFill>
        <p:spPr>
          <a:xfrm>
            <a:off x="900000" y="3423199"/>
            <a:ext cx="5716176" cy="3172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4" name="Shape 444"/>
        <p:cNvGrpSpPr/>
        <p:nvPr/>
      </p:nvGrpSpPr>
      <p:grpSpPr>
        <a:xfrm>
          <a:off x="0" y="0"/>
          <a:ext cx="0" cy="0"/>
          <a:chOff x="0" y="0"/>
          <a:chExt cx="0" cy="0"/>
        </a:xfrm>
      </p:grpSpPr>
      <p:sp>
        <p:nvSpPr>
          <p:cNvPr id="445" name="Google Shape;445;g104bf11d59b_1_20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6" name="Google Shape;446;g104bf11d59b_1_202"/>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7" name="Google Shape;447;g104bf11d59b_1_202"/>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8" name="Google Shape;448;g104bf11d59b_1_202"/>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Individual case. Yip </a:t>
            </a:r>
            <a:endParaRPr sz="4022">
              <a:solidFill>
                <a:schemeClr val="lt2"/>
              </a:solidFill>
            </a:endParaRPr>
          </a:p>
        </p:txBody>
      </p:sp>
      <p:cxnSp>
        <p:nvCxnSpPr>
          <p:cNvPr id="449" name="Google Shape;449;g104bf11d59b_1_202"/>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50" name="Google Shape;450;g104bf11d59b_1_202"/>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51" name="Google Shape;451;g104bf11d59b_1_202"/>
          <p:cNvSpPr txBox="1"/>
          <p:nvPr>
            <p:ph idx="1" type="body"/>
          </p:nvPr>
        </p:nvSpPr>
        <p:spPr>
          <a:xfrm>
            <a:off x="1343025"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sp>
        <p:nvSpPr>
          <p:cNvPr id="452" name="Google Shape;452;g104bf11d59b_1_202"/>
          <p:cNvSpPr txBox="1"/>
          <p:nvPr>
            <p:ph idx="1" type="body"/>
          </p:nvPr>
        </p:nvSpPr>
        <p:spPr>
          <a:xfrm>
            <a:off x="898800" y="2126700"/>
            <a:ext cx="4364700" cy="4632600"/>
          </a:xfrm>
          <a:prstGeom prst="rect">
            <a:avLst/>
          </a:prstGeom>
          <a:noFill/>
          <a:ln>
            <a:noFill/>
          </a:ln>
        </p:spPr>
        <p:txBody>
          <a:bodyPr anchorCtr="0" anchor="t" bIns="0" lIns="0" spcFirstLastPara="1" rIns="0" wrap="square" tIns="0">
            <a:normAutofit/>
          </a:bodyPr>
          <a:lstStyle/>
          <a:p>
            <a:pPr indent="-285750" lvl="0" marL="285750" rtl="0" algn="l">
              <a:lnSpc>
                <a:spcPct val="120000"/>
              </a:lnSpc>
              <a:spcBef>
                <a:spcPts val="0"/>
              </a:spcBef>
              <a:spcAft>
                <a:spcPts val="0"/>
              </a:spcAft>
              <a:buClr>
                <a:schemeClr val="dk2"/>
              </a:buClr>
              <a:buSzPts val="1400"/>
              <a:buChar char="?"/>
            </a:pPr>
            <a:r>
              <a:rPr lang="en-US"/>
              <a:t>The length of the service was different for each day, but the time to complete the task became faster with each session, and the number of completed task have been increased</a:t>
            </a:r>
            <a:endParaRPr/>
          </a:p>
          <a:p>
            <a:pPr indent="-285750" lvl="0" marL="285750" rtl="0" algn="l">
              <a:lnSpc>
                <a:spcPct val="120000"/>
              </a:lnSpc>
              <a:spcBef>
                <a:spcPts val="0"/>
              </a:spcBef>
              <a:spcAft>
                <a:spcPts val="0"/>
              </a:spcAft>
              <a:buSzPts val="1400"/>
              <a:buChar char="?"/>
            </a:pPr>
            <a:r>
              <a:rPr lang="en-US"/>
              <a:t>Didn't show any interest in the Ice Breaking game</a:t>
            </a:r>
            <a:endParaRPr/>
          </a:p>
          <a:p>
            <a:pPr indent="-285750" lvl="0" marL="285750" rtl="0" algn="l">
              <a:lnSpc>
                <a:spcPct val="120000"/>
              </a:lnSpc>
              <a:spcBef>
                <a:spcPts val="0"/>
              </a:spcBef>
              <a:spcAft>
                <a:spcPts val="0"/>
              </a:spcAft>
              <a:buSzPts val="1400"/>
              <a:buChar char="?"/>
            </a:pPr>
            <a:r>
              <a:rPr lang="en-US"/>
              <a:t>Enjoyed to read the guidebook in picture book form</a:t>
            </a:r>
            <a:endParaRPr/>
          </a:p>
          <a:p>
            <a:pPr indent="-285750" lvl="0" marL="285750" rtl="0" algn="l">
              <a:lnSpc>
                <a:spcPct val="120000"/>
              </a:lnSpc>
              <a:spcBef>
                <a:spcPts val="0"/>
              </a:spcBef>
              <a:spcAft>
                <a:spcPts val="0"/>
              </a:spcAft>
              <a:buSzPts val="1400"/>
              <a:buChar char="?"/>
            </a:pPr>
            <a:r>
              <a:rPr lang="en-US"/>
              <a:t>After the third service, he started playing the game on his own</a:t>
            </a:r>
            <a:endParaRPr/>
          </a:p>
        </p:txBody>
      </p:sp>
      <p:sp>
        <p:nvSpPr>
          <p:cNvPr id="453" name="Google Shape;453;g104bf11d59b_1_202"/>
          <p:cNvSpPr txBox="1"/>
          <p:nvPr/>
        </p:nvSpPr>
        <p:spPr>
          <a:xfrm>
            <a:off x="7743000" y="6202650"/>
            <a:ext cx="43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g104bf11d59b_1_202"/>
          <p:cNvPicPr preferRelativeResize="0"/>
          <p:nvPr/>
        </p:nvPicPr>
        <p:blipFill rotWithShape="1">
          <a:blip r:embed="rId3">
            <a:alphaModFix/>
          </a:blip>
          <a:srcRect b="0" l="0" r="0" t="0"/>
          <a:stretch/>
        </p:blipFill>
        <p:spPr>
          <a:xfrm>
            <a:off x="9316025" y="2314200"/>
            <a:ext cx="2668650" cy="1626975"/>
          </a:xfrm>
          <a:prstGeom prst="rect">
            <a:avLst/>
          </a:prstGeom>
          <a:noFill/>
          <a:ln>
            <a:noFill/>
          </a:ln>
        </p:spPr>
      </p:pic>
      <p:pic>
        <p:nvPicPr>
          <p:cNvPr id="455" name="Google Shape;455;g104bf11d59b_1_202"/>
          <p:cNvPicPr preferRelativeResize="0"/>
          <p:nvPr/>
        </p:nvPicPr>
        <p:blipFill rotWithShape="1">
          <a:blip r:embed="rId4">
            <a:alphaModFix/>
          </a:blip>
          <a:srcRect b="-22085" l="-22085" r="0" t="0"/>
          <a:stretch/>
        </p:blipFill>
        <p:spPr>
          <a:xfrm>
            <a:off x="4601424" y="2116738"/>
            <a:ext cx="4573325" cy="2624525"/>
          </a:xfrm>
          <a:prstGeom prst="rect">
            <a:avLst/>
          </a:prstGeom>
          <a:noFill/>
          <a:ln>
            <a:noFill/>
          </a:ln>
        </p:spPr>
      </p:pic>
      <p:pic>
        <p:nvPicPr>
          <p:cNvPr id="456" name="Google Shape;456;g104bf11d59b_1_202"/>
          <p:cNvPicPr preferRelativeResize="0"/>
          <p:nvPr/>
        </p:nvPicPr>
        <p:blipFill rotWithShape="1">
          <a:blip r:embed="rId5">
            <a:alphaModFix/>
          </a:blip>
          <a:srcRect b="0" l="0" r="0" t="0"/>
          <a:stretch/>
        </p:blipFill>
        <p:spPr>
          <a:xfrm>
            <a:off x="9316025" y="4272863"/>
            <a:ext cx="2668650" cy="1513626"/>
          </a:xfrm>
          <a:prstGeom prst="rect">
            <a:avLst/>
          </a:prstGeom>
          <a:noFill/>
          <a:ln>
            <a:noFill/>
          </a:ln>
        </p:spPr>
      </p:pic>
      <p:pic>
        <p:nvPicPr>
          <p:cNvPr id="457" name="Google Shape;457;g104bf11d59b_1_202"/>
          <p:cNvPicPr preferRelativeResize="0"/>
          <p:nvPr/>
        </p:nvPicPr>
        <p:blipFill rotWithShape="1">
          <a:blip r:embed="rId6">
            <a:alphaModFix/>
          </a:blip>
          <a:srcRect b="0" l="11402" r="0" t="0"/>
          <a:stretch/>
        </p:blipFill>
        <p:spPr>
          <a:xfrm>
            <a:off x="5404775" y="4417250"/>
            <a:ext cx="3769975" cy="218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txBox="1"/>
          <p:nvPr>
            <p:ph type="title"/>
          </p:nvPr>
        </p:nvSpPr>
        <p:spPr>
          <a:xfrm>
            <a:off x="1343025" y="328839"/>
            <a:ext cx="10406063" cy="126342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4800"/>
              <a:buFont typeface="Arial"/>
              <a:buNone/>
            </a:pPr>
            <a:r>
              <a:rPr lang="en-US"/>
              <a:t>Outline</a:t>
            </a:r>
            <a:endParaRPr/>
          </a:p>
        </p:txBody>
      </p:sp>
      <p:grpSp>
        <p:nvGrpSpPr>
          <p:cNvPr id="112" name="Google Shape;112;p2"/>
          <p:cNvGrpSpPr/>
          <p:nvPr/>
        </p:nvGrpSpPr>
        <p:grpSpPr>
          <a:xfrm>
            <a:off x="1343025" y="2061106"/>
            <a:ext cx="10406063" cy="4355037"/>
            <a:chOff x="0" y="531"/>
            <a:chExt cx="10406063" cy="4355037"/>
          </a:xfrm>
        </p:grpSpPr>
        <p:cxnSp>
          <p:nvCxnSpPr>
            <p:cNvPr id="113" name="Google Shape;113;p2"/>
            <p:cNvCxnSpPr/>
            <p:nvPr/>
          </p:nvCxnSpPr>
          <p:spPr>
            <a:xfrm>
              <a:off x="0" y="531"/>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14" name="Google Shape;114;p2"/>
            <p:cNvSpPr/>
            <p:nvPr/>
          </p:nvSpPr>
          <p:spPr>
            <a:xfrm>
              <a:off x="0" y="531"/>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0" y="531"/>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Background </a:t>
              </a:r>
              <a:endParaRPr b="0" i="0" sz="1400" u="none" cap="none" strike="noStrike">
                <a:solidFill>
                  <a:srgbClr val="000000"/>
                </a:solidFill>
                <a:latin typeface="Arial"/>
                <a:ea typeface="Arial"/>
                <a:cs typeface="Arial"/>
                <a:sym typeface="Arial"/>
              </a:endParaRPr>
            </a:p>
          </p:txBody>
        </p:sp>
        <p:cxnSp>
          <p:nvCxnSpPr>
            <p:cNvPr id="116" name="Google Shape;116;p2"/>
            <p:cNvCxnSpPr/>
            <p:nvPr/>
          </p:nvCxnSpPr>
          <p:spPr>
            <a:xfrm>
              <a:off x="0" y="622679"/>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17" name="Google Shape;117;p2"/>
            <p:cNvSpPr/>
            <p:nvPr/>
          </p:nvSpPr>
          <p:spPr>
            <a:xfrm>
              <a:off x="0" y="622679"/>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0" y="622679"/>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Service recipients</a:t>
              </a:r>
              <a:endParaRPr b="0" i="0" sz="1400" u="none" cap="none" strike="noStrike">
                <a:solidFill>
                  <a:srgbClr val="000000"/>
                </a:solidFill>
                <a:latin typeface="Arial"/>
                <a:ea typeface="Arial"/>
                <a:cs typeface="Arial"/>
                <a:sym typeface="Arial"/>
              </a:endParaRPr>
            </a:p>
          </p:txBody>
        </p:sp>
        <p:cxnSp>
          <p:nvCxnSpPr>
            <p:cNvPr id="119" name="Google Shape;119;p2"/>
            <p:cNvCxnSpPr/>
            <p:nvPr/>
          </p:nvCxnSpPr>
          <p:spPr>
            <a:xfrm>
              <a:off x="0" y="1244827"/>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20" name="Google Shape;120;p2"/>
            <p:cNvSpPr/>
            <p:nvPr/>
          </p:nvSpPr>
          <p:spPr>
            <a:xfrm>
              <a:off x="0" y="1244827"/>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0" y="1244827"/>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cxnSp>
          <p:nvCxnSpPr>
            <p:cNvPr id="122" name="Google Shape;122;p2"/>
            <p:cNvCxnSpPr/>
            <p:nvPr/>
          </p:nvCxnSpPr>
          <p:spPr>
            <a:xfrm>
              <a:off x="0" y="1866975"/>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23" name="Google Shape;123;p2"/>
            <p:cNvSpPr/>
            <p:nvPr/>
          </p:nvSpPr>
          <p:spPr>
            <a:xfrm>
              <a:off x="0" y="1866975"/>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0" y="1866975"/>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Game</a:t>
              </a:r>
              <a:endParaRPr b="0" i="0" sz="1400" u="none" cap="none" strike="noStrike">
                <a:solidFill>
                  <a:srgbClr val="000000"/>
                </a:solidFill>
                <a:latin typeface="Arial"/>
                <a:ea typeface="Arial"/>
                <a:cs typeface="Arial"/>
                <a:sym typeface="Arial"/>
              </a:endParaRPr>
            </a:p>
          </p:txBody>
        </p:sp>
        <p:cxnSp>
          <p:nvCxnSpPr>
            <p:cNvPr id="125" name="Google Shape;125;p2"/>
            <p:cNvCxnSpPr/>
            <p:nvPr/>
          </p:nvCxnSpPr>
          <p:spPr>
            <a:xfrm>
              <a:off x="0" y="2489124"/>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26" name="Google Shape;126;p2"/>
            <p:cNvSpPr/>
            <p:nvPr/>
          </p:nvSpPr>
          <p:spPr>
            <a:xfrm>
              <a:off x="0" y="2489124"/>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0" y="2489124"/>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p:txBody>
        </p:sp>
        <p:cxnSp>
          <p:nvCxnSpPr>
            <p:cNvPr id="128" name="Google Shape;128;p2"/>
            <p:cNvCxnSpPr/>
            <p:nvPr/>
          </p:nvCxnSpPr>
          <p:spPr>
            <a:xfrm>
              <a:off x="0" y="3111272"/>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29" name="Google Shape;129;p2"/>
            <p:cNvSpPr/>
            <p:nvPr/>
          </p:nvSpPr>
          <p:spPr>
            <a:xfrm>
              <a:off x="0" y="3111272"/>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txBox="1"/>
            <p:nvPr/>
          </p:nvSpPr>
          <p:spPr>
            <a:xfrm>
              <a:off x="0" y="3111272"/>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Reflection and Major Improvements</a:t>
              </a:r>
              <a:endParaRPr b="0" i="0" sz="1400" u="none" cap="none" strike="noStrike">
                <a:solidFill>
                  <a:srgbClr val="000000"/>
                </a:solidFill>
                <a:latin typeface="Arial"/>
                <a:ea typeface="Arial"/>
                <a:cs typeface="Arial"/>
                <a:sym typeface="Arial"/>
              </a:endParaRPr>
            </a:p>
          </p:txBody>
        </p:sp>
        <p:cxnSp>
          <p:nvCxnSpPr>
            <p:cNvPr id="131" name="Google Shape;131;p2"/>
            <p:cNvCxnSpPr/>
            <p:nvPr/>
          </p:nvCxnSpPr>
          <p:spPr>
            <a:xfrm>
              <a:off x="0" y="3733420"/>
              <a:ext cx="10406063" cy="0"/>
            </a:xfrm>
            <a:prstGeom prst="straightConnector1">
              <a:avLst/>
            </a:prstGeom>
            <a:solidFill>
              <a:srgbClr val="5A8E96"/>
            </a:solidFill>
            <a:ln cap="flat" cmpd="sng" w="12700">
              <a:solidFill>
                <a:srgbClr val="5A8E96"/>
              </a:solidFill>
              <a:prstDash val="solid"/>
              <a:miter lim="800000"/>
              <a:headEnd len="sm" w="sm" type="none"/>
              <a:tailEnd len="sm" w="sm" type="none"/>
            </a:ln>
          </p:spPr>
        </p:cxnSp>
        <p:sp>
          <p:nvSpPr>
            <p:cNvPr id="132" name="Google Shape;132;p2"/>
            <p:cNvSpPr/>
            <p:nvPr/>
          </p:nvSpPr>
          <p:spPr>
            <a:xfrm>
              <a:off x="0" y="3733420"/>
              <a:ext cx="10406063" cy="62214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txBox="1"/>
            <p:nvPr/>
          </p:nvSpPr>
          <p:spPr>
            <a:xfrm>
              <a:off x="0" y="3733420"/>
              <a:ext cx="10406063" cy="622148"/>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Comment by each member</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2" name="Shape 462"/>
        <p:cNvGrpSpPr/>
        <p:nvPr/>
      </p:nvGrpSpPr>
      <p:grpSpPr>
        <a:xfrm>
          <a:off x="0" y="0"/>
          <a:ext cx="0" cy="0"/>
          <a:chOff x="0" y="0"/>
          <a:chExt cx="0" cy="0"/>
        </a:xfrm>
      </p:grpSpPr>
      <p:sp>
        <p:nvSpPr>
          <p:cNvPr id="463" name="Google Shape;463;g104bf11d59b_1_10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4" name="Google Shape;464;g104bf11d59b_1_109"/>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g104bf11d59b_1_109"/>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g104bf11d59b_1_109"/>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solidFill>
                  <a:schemeClr val="lt2"/>
                </a:solidFill>
              </a:rPr>
              <a:t>Observations</a:t>
            </a:r>
            <a:endParaRPr>
              <a:solidFill>
                <a:schemeClr val="lt2"/>
              </a:solidFill>
            </a:endParaRPr>
          </a:p>
          <a:p>
            <a:pPr indent="0" lvl="0" marL="0" rtl="0" algn="l">
              <a:lnSpc>
                <a:spcPct val="100000"/>
              </a:lnSpc>
              <a:spcBef>
                <a:spcPts val="0"/>
              </a:spcBef>
              <a:spcAft>
                <a:spcPts val="0"/>
              </a:spcAft>
              <a:buClr>
                <a:schemeClr val="lt2"/>
              </a:buClr>
              <a:buSzPct val="119337"/>
              <a:buFont typeface="Arial"/>
              <a:buNone/>
            </a:pPr>
            <a:r>
              <a:rPr lang="en-US" sz="4022">
                <a:solidFill>
                  <a:schemeClr val="lt2"/>
                </a:solidFill>
              </a:rPr>
              <a:t>Questionnaire for students</a:t>
            </a:r>
            <a:endParaRPr sz="4022">
              <a:solidFill>
                <a:schemeClr val="lt2"/>
              </a:solidFill>
            </a:endParaRPr>
          </a:p>
        </p:txBody>
      </p:sp>
      <p:cxnSp>
        <p:nvCxnSpPr>
          <p:cNvPr id="467" name="Google Shape;467;g104bf11d59b_1_109"/>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68" name="Google Shape;468;g104bf11d59b_1_109"/>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69" name="Google Shape;469;g104bf11d59b_1_109"/>
          <p:cNvSpPr txBox="1"/>
          <p:nvPr>
            <p:ph idx="1" type="body"/>
          </p:nvPr>
        </p:nvSpPr>
        <p:spPr>
          <a:xfrm>
            <a:off x="1343025" y="2060575"/>
            <a:ext cx="10406100" cy="4356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t/>
            </a:r>
            <a:endParaRPr/>
          </a:p>
        </p:txBody>
      </p:sp>
      <p:sp>
        <p:nvSpPr>
          <p:cNvPr id="470" name="Google Shape;470;g104bf11d59b_1_109"/>
          <p:cNvSpPr txBox="1"/>
          <p:nvPr/>
        </p:nvSpPr>
        <p:spPr>
          <a:xfrm>
            <a:off x="7922400" y="6202650"/>
            <a:ext cx="41853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g104bf11d59b_1_109"/>
          <p:cNvPicPr preferRelativeResize="0"/>
          <p:nvPr/>
        </p:nvPicPr>
        <p:blipFill rotWithShape="1">
          <a:blip r:embed="rId3">
            <a:alphaModFix/>
          </a:blip>
          <a:srcRect b="0" l="18322" r="14091" t="0"/>
          <a:stretch/>
        </p:blipFill>
        <p:spPr>
          <a:xfrm>
            <a:off x="986738" y="2122688"/>
            <a:ext cx="2851750" cy="2612600"/>
          </a:xfrm>
          <a:prstGeom prst="rect">
            <a:avLst/>
          </a:prstGeom>
          <a:noFill/>
          <a:ln>
            <a:noFill/>
          </a:ln>
        </p:spPr>
      </p:pic>
      <p:pic>
        <p:nvPicPr>
          <p:cNvPr id="472" name="Google Shape;472;g104bf11d59b_1_109"/>
          <p:cNvPicPr preferRelativeResize="0"/>
          <p:nvPr/>
        </p:nvPicPr>
        <p:blipFill rotWithShape="1">
          <a:blip r:embed="rId4">
            <a:alphaModFix/>
          </a:blip>
          <a:srcRect b="5168" l="29126" r="21280" t="2349"/>
          <a:stretch/>
        </p:blipFill>
        <p:spPr>
          <a:xfrm>
            <a:off x="8843425" y="2122700"/>
            <a:ext cx="2693875" cy="2722425"/>
          </a:xfrm>
          <a:prstGeom prst="rect">
            <a:avLst/>
          </a:prstGeom>
          <a:noFill/>
          <a:ln>
            <a:noFill/>
          </a:ln>
        </p:spPr>
      </p:pic>
      <p:pic>
        <p:nvPicPr>
          <p:cNvPr id="473" name="Google Shape;473;g104bf11d59b_1_109"/>
          <p:cNvPicPr preferRelativeResize="0"/>
          <p:nvPr/>
        </p:nvPicPr>
        <p:blipFill rotWithShape="1">
          <a:blip r:embed="rId5">
            <a:alphaModFix/>
          </a:blip>
          <a:srcRect b="0" l="25714" r="17102" t="0"/>
          <a:stretch/>
        </p:blipFill>
        <p:spPr>
          <a:xfrm>
            <a:off x="4915075" y="2122700"/>
            <a:ext cx="2851750" cy="2722425"/>
          </a:xfrm>
          <a:prstGeom prst="rect">
            <a:avLst/>
          </a:prstGeom>
          <a:noFill/>
          <a:ln>
            <a:noFill/>
          </a:ln>
        </p:spPr>
      </p:pic>
      <p:sp>
        <p:nvSpPr>
          <p:cNvPr id="474" name="Google Shape;474;g104bf11d59b_1_109"/>
          <p:cNvSpPr txBox="1"/>
          <p:nvPr/>
        </p:nvSpPr>
        <p:spPr>
          <a:xfrm>
            <a:off x="2372025" y="5159600"/>
            <a:ext cx="8348100" cy="164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5A8E96"/>
                </a:solidFill>
                <a:latin typeface="Arial"/>
                <a:ea typeface="Arial"/>
                <a:cs typeface="Arial"/>
                <a:sym typeface="Arial"/>
              </a:rPr>
              <a:t>Most of the student  :</a:t>
            </a:r>
            <a:endParaRPr b="0" i="0" sz="2000" u="none" cap="none" strike="noStrike">
              <a:solidFill>
                <a:srgbClr val="5A8E96"/>
              </a:solidFill>
              <a:latin typeface="Arial"/>
              <a:ea typeface="Arial"/>
              <a:cs typeface="Arial"/>
              <a:sym typeface="Arial"/>
            </a:endParaRPr>
          </a:p>
          <a:p>
            <a:pPr indent="-387350" lvl="0" marL="457200" marR="0" rtl="0" algn="l">
              <a:lnSpc>
                <a:spcPct val="100000"/>
              </a:lnSpc>
              <a:spcBef>
                <a:spcPts val="0"/>
              </a:spcBef>
              <a:spcAft>
                <a:spcPts val="0"/>
              </a:spcAft>
              <a:buClr>
                <a:schemeClr val="dk2"/>
              </a:buClr>
              <a:buSzPts val="2500"/>
              <a:buFont typeface="Arial"/>
              <a:buChar char="❏"/>
            </a:pPr>
            <a:r>
              <a:rPr b="0" i="0" lang="en-US" sz="2500" u="none" cap="none" strike="noStrike">
                <a:solidFill>
                  <a:schemeClr val="dk2"/>
                </a:solidFill>
                <a:latin typeface="Arial"/>
                <a:ea typeface="Arial"/>
                <a:cs typeface="Arial"/>
                <a:sym typeface="Arial"/>
              </a:rPr>
              <a:t>Willing to play the game again</a:t>
            </a:r>
            <a:endParaRPr b="0" i="0" sz="2500" u="none" cap="none" strike="noStrike">
              <a:solidFill>
                <a:schemeClr val="dk2"/>
              </a:solidFill>
              <a:latin typeface="Arial"/>
              <a:ea typeface="Arial"/>
              <a:cs typeface="Arial"/>
              <a:sym typeface="Arial"/>
            </a:endParaRPr>
          </a:p>
          <a:p>
            <a:pPr indent="-387350" lvl="0" marL="457200" marR="0" rtl="0" algn="l">
              <a:lnSpc>
                <a:spcPct val="100000"/>
              </a:lnSpc>
              <a:spcBef>
                <a:spcPts val="0"/>
              </a:spcBef>
              <a:spcAft>
                <a:spcPts val="0"/>
              </a:spcAft>
              <a:buClr>
                <a:schemeClr val="dk2"/>
              </a:buClr>
              <a:buSzPts val="2500"/>
              <a:buFont typeface="Arial"/>
              <a:buChar char="❏"/>
            </a:pPr>
            <a:r>
              <a:rPr b="0" i="0" lang="en-US" sz="2500" u="none" cap="none" strike="noStrike">
                <a:solidFill>
                  <a:schemeClr val="dk2"/>
                </a:solidFill>
                <a:latin typeface="Arial"/>
                <a:ea typeface="Arial"/>
                <a:cs typeface="Arial"/>
                <a:sym typeface="Arial"/>
              </a:rPr>
              <a:t>Enjoy to play the game</a:t>
            </a:r>
            <a:endParaRPr b="0" i="0" sz="2500" u="none" cap="none" strike="noStrike">
              <a:solidFill>
                <a:schemeClr val="dk2"/>
              </a:solidFill>
              <a:latin typeface="Arial"/>
              <a:ea typeface="Arial"/>
              <a:cs typeface="Arial"/>
              <a:sym typeface="Arial"/>
            </a:endParaRPr>
          </a:p>
          <a:p>
            <a:pPr indent="-387350" lvl="0" marL="457200" marR="0" rtl="0" algn="l">
              <a:lnSpc>
                <a:spcPct val="100000"/>
              </a:lnSpc>
              <a:spcBef>
                <a:spcPts val="0"/>
              </a:spcBef>
              <a:spcAft>
                <a:spcPts val="0"/>
              </a:spcAft>
              <a:buClr>
                <a:schemeClr val="dk2"/>
              </a:buClr>
              <a:buSzPts val="2500"/>
              <a:buFont typeface="Arial"/>
              <a:buChar char="❏"/>
            </a:pPr>
            <a:r>
              <a:rPr b="0" i="0" lang="en-US" sz="2500" u="none" cap="none" strike="noStrike">
                <a:solidFill>
                  <a:schemeClr val="dk2"/>
                </a:solidFill>
                <a:latin typeface="Arial"/>
                <a:ea typeface="Arial"/>
                <a:cs typeface="Arial"/>
                <a:sym typeface="Arial"/>
              </a:rPr>
              <a:t>Appropriate game difficulty</a:t>
            </a:r>
            <a:endParaRPr b="0" i="0" sz="25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9" name="Shape 479"/>
        <p:cNvGrpSpPr/>
        <p:nvPr/>
      </p:nvGrpSpPr>
      <p:grpSpPr>
        <a:xfrm>
          <a:off x="0" y="0"/>
          <a:ext cx="0" cy="0"/>
          <a:chOff x="0" y="0"/>
          <a:chExt cx="0" cy="0"/>
        </a:xfrm>
      </p:grpSpPr>
      <p:sp>
        <p:nvSpPr>
          <p:cNvPr id="480" name="Google Shape;480;g104bf11d59b_1_1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1" name="Google Shape;481;g104bf11d59b_1_11"/>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2" name="Google Shape;482;g104bf11d59b_1_11"/>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3" name="Google Shape;483;g104bf11d59b_1_11"/>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Overall</a:t>
            </a:r>
            <a:endParaRPr/>
          </a:p>
        </p:txBody>
      </p:sp>
      <p:cxnSp>
        <p:nvCxnSpPr>
          <p:cNvPr id="484" name="Google Shape;484;g104bf11d59b_1_11"/>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485" name="Google Shape;485;g104bf11d59b_1_11"/>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486" name="Google Shape;486;g104bf11d59b_1_11"/>
          <p:cNvSpPr txBox="1"/>
          <p:nvPr>
            <p:ph idx="1" type="body"/>
          </p:nvPr>
        </p:nvSpPr>
        <p:spPr>
          <a:xfrm>
            <a:off x="1271675" y="2363025"/>
            <a:ext cx="10406100" cy="4603500"/>
          </a:xfrm>
          <a:prstGeom prst="rect">
            <a:avLst/>
          </a:prstGeom>
          <a:noFill/>
          <a:ln>
            <a:noFill/>
          </a:ln>
        </p:spPr>
        <p:txBody>
          <a:bodyPr anchorCtr="0" anchor="t" bIns="0" lIns="0" spcFirstLastPara="1" rIns="0" wrap="square" tIns="0">
            <a:noAutofit/>
          </a:bodyPr>
          <a:lstStyle/>
          <a:p>
            <a:pPr indent="-360000" lvl="0" marL="360000" rtl="0" algn="l">
              <a:lnSpc>
                <a:spcPct val="120000"/>
              </a:lnSpc>
              <a:spcBef>
                <a:spcPts val="0"/>
              </a:spcBef>
              <a:spcAft>
                <a:spcPts val="0"/>
              </a:spcAft>
              <a:buSzPts val="3700"/>
              <a:buChar char="★"/>
            </a:pPr>
            <a:r>
              <a:rPr lang="en-US" sz="3700"/>
              <a:t>Improved the calculation speed </a:t>
            </a:r>
            <a:endParaRPr sz="3700"/>
          </a:p>
          <a:p>
            <a:pPr indent="-360000" lvl="0" marL="360000" rtl="0" algn="l">
              <a:lnSpc>
                <a:spcPct val="120000"/>
              </a:lnSpc>
              <a:spcBef>
                <a:spcPts val="0"/>
              </a:spcBef>
              <a:spcAft>
                <a:spcPts val="0"/>
              </a:spcAft>
              <a:buSzPts val="3700"/>
              <a:buChar char="★"/>
            </a:pPr>
            <a:r>
              <a:rPr lang="en-US" sz="3700"/>
              <a:t>More Interactive</a:t>
            </a:r>
            <a:endParaRPr sz="3700"/>
          </a:p>
          <a:p>
            <a:pPr indent="-360000" lvl="0" marL="360000" rtl="0" algn="l">
              <a:lnSpc>
                <a:spcPct val="120000"/>
              </a:lnSpc>
              <a:spcBef>
                <a:spcPts val="0"/>
              </a:spcBef>
              <a:spcAft>
                <a:spcPts val="0"/>
              </a:spcAft>
              <a:buSzPts val="3700"/>
              <a:buChar char="★"/>
            </a:pPr>
            <a:r>
              <a:rPr lang="en-US" sz="3700"/>
              <a:t>Learned the name of the foods</a:t>
            </a:r>
            <a:endParaRPr sz="3700"/>
          </a:p>
          <a:p>
            <a:pPr indent="-360000" lvl="0" marL="360000" rtl="0" algn="l">
              <a:lnSpc>
                <a:spcPct val="120000"/>
              </a:lnSpc>
              <a:spcBef>
                <a:spcPts val="0"/>
              </a:spcBef>
              <a:spcAft>
                <a:spcPts val="0"/>
              </a:spcAft>
              <a:buSzPts val="3700"/>
              <a:buChar char="★"/>
            </a:pPr>
            <a:r>
              <a:rPr lang="en-US" sz="3700"/>
              <a:t>Learned how to make sandwiches</a:t>
            </a:r>
            <a:endParaRPr sz="3700"/>
          </a:p>
          <a:p>
            <a:pPr indent="-360000" lvl="0" marL="360000" rtl="0" algn="l">
              <a:lnSpc>
                <a:spcPct val="120000"/>
              </a:lnSpc>
              <a:spcBef>
                <a:spcPts val="0"/>
              </a:spcBef>
              <a:spcAft>
                <a:spcPts val="0"/>
              </a:spcAft>
              <a:buSzPts val="3700"/>
              <a:buChar char="★"/>
            </a:pPr>
            <a:r>
              <a:rPr lang="en-US" sz="3700"/>
              <a:t>Learned the type of money</a:t>
            </a:r>
            <a:endParaRPr sz="3700"/>
          </a:p>
          <a:p>
            <a:pPr indent="-360000" lvl="0" marL="360000" rtl="0" algn="l">
              <a:lnSpc>
                <a:spcPct val="120000"/>
              </a:lnSpc>
              <a:spcBef>
                <a:spcPts val="0"/>
              </a:spcBef>
              <a:spcAft>
                <a:spcPts val="0"/>
              </a:spcAft>
              <a:buSzPts val="3600"/>
              <a:buChar char="★"/>
            </a:pPr>
            <a:r>
              <a:rPr lang="en-US" sz="3600"/>
              <a:t>Enjoy the game</a:t>
            </a:r>
            <a:endParaRPr sz="3600"/>
          </a:p>
        </p:txBody>
      </p:sp>
      <p:pic>
        <p:nvPicPr>
          <p:cNvPr id="487" name="Google Shape;487;g104bf11d59b_1_11"/>
          <p:cNvPicPr preferRelativeResize="0"/>
          <p:nvPr/>
        </p:nvPicPr>
        <p:blipFill rotWithShape="1">
          <a:blip r:embed="rId3">
            <a:alphaModFix/>
          </a:blip>
          <a:srcRect b="0" l="0" r="0" t="0"/>
          <a:stretch/>
        </p:blipFill>
        <p:spPr>
          <a:xfrm>
            <a:off x="900000" y="2432100"/>
            <a:ext cx="458849" cy="458849"/>
          </a:xfrm>
          <a:prstGeom prst="rect">
            <a:avLst/>
          </a:prstGeom>
          <a:noFill/>
          <a:ln>
            <a:noFill/>
          </a:ln>
        </p:spPr>
      </p:pic>
      <p:pic>
        <p:nvPicPr>
          <p:cNvPr id="488" name="Google Shape;488;g104bf11d59b_1_11"/>
          <p:cNvPicPr preferRelativeResize="0"/>
          <p:nvPr/>
        </p:nvPicPr>
        <p:blipFill rotWithShape="1">
          <a:blip r:embed="rId4">
            <a:alphaModFix/>
          </a:blip>
          <a:srcRect b="0" l="0" r="0" t="0"/>
          <a:stretch/>
        </p:blipFill>
        <p:spPr>
          <a:xfrm>
            <a:off x="900000" y="3097625"/>
            <a:ext cx="458849" cy="458849"/>
          </a:xfrm>
          <a:prstGeom prst="rect">
            <a:avLst/>
          </a:prstGeom>
          <a:noFill/>
          <a:ln>
            <a:noFill/>
          </a:ln>
        </p:spPr>
      </p:pic>
      <p:pic>
        <p:nvPicPr>
          <p:cNvPr id="489" name="Google Shape;489;g104bf11d59b_1_11"/>
          <p:cNvPicPr preferRelativeResize="0"/>
          <p:nvPr/>
        </p:nvPicPr>
        <p:blipFill rotWithShape="1">
          <a:blip r:embed="rId5">
            <a:alphaModFix/>
          </a:blip>
          <a:srcRect b="0" l="0" r="0" t="0"/>
          <a:stretch/>
        </p:blipFill>
        <p:spPr>
          <a:xfrm>
            <a:off x="900000" y="3763150"/>
            <a:ext cx="458849" cy="458849"/>
          </a:xfrm>
          <a:prstGeom prst="rect">
            <a:avLst/>
          </a:prstGeom>
          <a:noFill/>
          <a:ln>
            <a:noFill/>
          </a:ln>
        </p:spPr>
      </p:pic>
      <p:pic>
        <p:nvPicPr>
          <p:cNvPr id="490" name="Google Shape;490;g104bf11d59b_1_11"/>
          <p:cNvPicPr preferRelativeResize="0"/>
          <p:nvPr/>
        </p:nvPicPr>
        <p:blipFill rotWithShape="1">
          <a:blip r:embed="rId6">
            <a:alphaModFix/>
          </a:blip>
          <a:srcRect b="0" l="0" r="0" t="0"/>
          <a:stretch/>
        </p:blipFill>
        <p:spPr>
          <a:xfrm>
            <a:off x="900000" y="4463213"/>
            <a:ext cx="458849" cy="458849"/>
          </a:xfrm>
          <a:prstGeom prst="rect">
            <a:avLst/>
          </a:prstGeom>
          <a:noFill/>
          <a:ln>
            <a:noFill/>
          </a:ln>
        </p:spPr>
      </p:pic>
      <p:pic>
        <p:nvPicPr>
          <p:cNvPr id="491" name="Google Shape;491;g104bf11d59b_1_11"/>
          <p:cNvPicPr preferRelativeResize="0"/>
          <p:nvPr/>
        </p:nvPicPr>
        <p:blipFill rotWithShape="1">
          <a:blip r:embed="rId6">
            <a:alphaModFix/>
          </a:blip>
          <a:srcRect b="0" l="0" r="0" t="0"/>
          <a:stretch/>
        </p:blipFill>
        <p:spPr>
          <a:xfrm>
            <a:off x="900000" y="5163275"/>
            <a:ext cx="458849" cy="458849"/>
          </a:xfrm>
          <a:prstGeom prst="rect">
            <a:avLst/>
          </a:prstGeom>
          <a:noFill/>
          <a:ln>
            <a:noFill/>
          </a:ln>
        </p:spPr>
      </p:pic>
      <p:pic>
        <p:nvPicPr>
          <p:cNvPr id="492" name="Google Shape;492;g104bf11d59b_1_11"/>
          <p:cNvPicPr preferRelativeResize="0"/>
          <p:nvPr/>
        </p:nvPicPr>
        <p:blipFill rotWithShape="1">
          <a:blip r:embed="rId6">
            <a:alphaModFix/>
          </a:blip>
          <a:srcRect b="0" l="0" r="0" t="0"/>
          <a:stretch/>
        </p:blipFill>
        <p:spPr>
          <a:xfrm>
            <a:off x="900000" y="5759725"/>
            <a:ext cx="458849" cy="458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7" name="Shape 497"/>
        <p:cNvGrpSpPr/>
        <p:nvPr/>
      </p:nvGrpSpPr>
      <p:grpSpPr>
        <a:xfrm>
          <a:off x="0" y="0"/>
          <a:ext cx="0" cy="0"/>
          <a:chOff x="0" y="0"/>
          <a:chExt cx="0" cy="0"/>
        </a:xfrm>
      </p:grpSpPr>
      <p:sp>
        <p:nvSpPr>
          <p:cNvPr id="498" name="Google Shape;498;g104bf11d59b_1_22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9" name="Google Shape;499;g104bf11d59b_1_227"/>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0" name="Google Shape;500;g104bf11d59b_1_227"/>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1" name="Google Shape;501;g104bf11d59b_1_227"/>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Outcomes</a:t>
            </a:r>
            <a:endParaRPr/>
          </a:p>
        </p:txBody>
      </p:sp>
      <p:cxnSp>
        <p:nvCxnSpPr>
          <p:cNvPr id="502" name="Google Shape;502;g104bf11d59b_1_227"/>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503" name="Google Shape;503;g104bf11d59b_1_227"/>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sp>
        <p:nvSpPr>
          <p:cNvPr id="504" name="Google Shape;504;g104bf11d59b_1_227"/>
          <p:cNvSpPr txBox="1"/>
          <p:nvPr>
            <p:ph idx="1" type="body"/>
          </p:nvPr>
        </p:nvSpPr>
        <p:spPr>
          <a:xfrm>
            <a:off x="1342350" y="2161050"/>
            <a:ext cx="10406100" cy="4603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2100"/>
              <a:t>1. Increased cognitive ability of the children</a:t>
            </a:r>
            <a:endParaRPr b="1" sz="2100"/>
          </a:p>
          <a:p>
            <a:pPr indent="-317500" lvl="0" marL="457200" rtl="0" algn="l">
              <a:lnSpc>
                <a:spcPct val="120000"/>
              </a:lnSpc>
              <a:spcBef>
                <a:spcPts val="0"/>
              </a:spcBef>
              <a:spcAft>
                <a:spcPts val="0"/>
              </a:spcAft>
              <a:buSzPts val="1400"/>
              <a:buChar char="?"/>
            </a:pPr>
            <a:r>
              <a:rPr lang="en-US"/>
              <a:t>At first struggle to do the task</a:t>
            </a:r>
            <a:endParaRPr/>
          </a:p>
          <a:p>
            <a:pPr indent="-317500" lvl="0" marL="457200" rtl="0" algn="l">
              <a:lnSpc>
                <a:spcPct val="120000"/>
              </a:lnSpc>
              <a:spcBef>
                <a:spcPts val="0"/>
              </a:spcBef>
              <a:spcAft>
                <a:spcPts val="0"/>
              </a:spcAft>
              <a:buSzPts val="1400"/>
              <a:buChar char="?"/>
            </a:pPr>
            <a:r>
              <a:rPr lang="en-US"/>
              <a:t>After a few tries able to do it without guidance</a:t>
            </a:r>
            <a:endParaRPr/>
          </a:p>
          <a:p>
            <a:pPr indent="0" lvl="0" marL="45720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Clr>
                <a:schemeClr val="dk1"/>
              </a:buClr>
              <a:buSzPts val="1100"/>
              <a:buFont typeface="Arial"/>
              <a:buNone/>
            </a:pPr>
            <a:r>
              <a:rPr b="1" lang="en-US" sz="2100"/>
              <a:t>2. Improved children’s abilities</a:t>
            </a:r>
            <a:endParaRPr b="1" sz="2100"/>
          </a:p>
          <a:p>
            <a:pPr indent="-317500" lvl="0" marL="457200" rtl="0" algn="l">
              <a:lnSpc>
                <a:spcPct val="120000"/>
              </a:lnSpc>
              <a:spcBef>
                <a:spcPts val="0"/>
              </a:spcBef>
              <a:spcAft>
                <a:spcPts val="0"/>
              </a:spcAft>
              <a:buSzPts val="1400"/>
              <a:buChar char="?"/>
            </a:pPr>
            <a:r>
              <a:rPr lang="en-US"/>
              <a:t>Operating a computer</a:t>
            </a:r>
            <a:endParaRPr/>
          </a:p>
          <a:p>
            <a:pPr indent="-317500" lvl="0" marL="457200" rtl="0" algn="l">
              <a:lnSpc>
                <a:spcPct val="120000"/>
              </a:lnSpc>
              <a:spcBef>
                <a:spcPts val="0"/>
              </a:spcBef>
              <a:spcAft>
                <a:spcPts val="0"/>
              </a:spcAft>
              <a:buSzPts val="1400"/>
              <a:buChar char="?"/>
            </a:pPr>
            <a:r>
              <a:rPr lang="en-US"/>
              <a:t>Mathematical proficiency</a:t>
            </a:r>
            <a:endParaRPr/>
          </a:p>
          <a:p>
            <a:pPr indent="-317500" lvl="0" marL="457200" rtl="0" algn="l">
              <a:lnSpc>
                <a:spcPct val="120000"/>
              </a:lnSpc>
              <a:spcBef>
                <a:spcPts val="0"/>
              </a:spcBef>
              <a:spcAft>
                <a:spcPts val="0"/>
              </a:spcAft>
              <a:buSzPts val="1400"/>
              <a:buChar char="?"/>
            </a:pPr>
            <a:r>
              <a:rPr lang="en-US"/>
              <a:t>Social and speaking ability</a:t>
            </a:r>
            <a:endParaRPr/>
          </a:p>
          <a:p>
            <a:pPr indent="0" lvl="0" marL="457200" rtl="0" algn="l">
              <a:lnSpc>
                <a:spcPct val="120000"/>
              </a:lnSpc>
              <a:spcBef>
                <a:spcPts val="0"/>
              </a:spcBef>
              <a:spcAft>
                <a:spcPts val="0"/>
              </a:spcAft>
              <a:buSzPts val="1400"/>
              <a:buNone/>
            </a:pPr>
            <a:r>
              <a:t/>
            </a:r>
            <a:endParaRPr/>
          </a:p>
          <a:p>
            <a:pPr indent="0" lvl="0" marL="0" rtl="0" algn="l">
              <a:lnSpc>
                <a:spcPct val="120000"/>
              </a:lnSpc>
              <a:spcBef>
                <a:spcPts val="0"/>
              </a:spcBef>
              <a:spcAft>
                <a:spcPts val="0"/>
              </a:spcAft>
              <a:buSzPts val="1400"/>
              <a:buNone/>
            </a:pPr>
            <a:r>
              <a:rPr b="1" lang="en-US" sz="2100"/>
              <a:t>3. Knowledge</a:t>
            </a:r>
            <a:endParaRPr b="1" sz="2100"/>
          </a:p>
          <a:p>
            <a:pPr indent="-317500" lvl="0" marL="457200" rtl="0" algn="l">
              <a:lnSpc>
                <a:spcPct val="120000"/>
              </a:lnSpc>
              <a:spcBef>
                <a:spcPts val="0"/>
              </a:spcBef>
              <a:spcAft>
                <a:spcPts val="0"/>
              </a:spcAft>
              <a:buSzPts val="1400"/>
              <a:buChar char="?"/>
            </a:pPr>
            <a:r>
              <a:rPr lang="en-US"/>
              <a:t>Children is able to recognize types of food</a:t>
            </a:r>
            <a:endParaRPr/>
          </a:p>
          <a:p>
            <a:pPr indent="-317500" lvl="0" marL="457200" rtl="0" algn="l">
              <a:lnSpc>
                <a:spcPct val="120000"/>
              </a:lnSpc>
              <a:spcBef>
                <a:spcPts val="0"/>
              </a:spcBef>
              <a:spcAft>
                <a:spcPts val="0"/>
              </a:spcAft>
              <a:buSzPts val="1400"/>
              <a:buChar char="?"/>
            </a:pPr>
            <a:r>
              <a:rPr lang="en-US"/>
              <a:t>Know the differences of money currencies</a:t>
            </a:r>
            <a:endParaRPr/>
          </a:p>
        </p:txBody>
      </p:sp>
      <p:pic>
        <p:nvPicPr>
          <p:cNvPr id="505" name="Google Shape;505;g104bf11d59b_1_227"/>
          <p:cNvPicPr preferRelativeResize="0"/>
          <p:nvPr/>
        </p:nvPicPr>
        <p:blipFill rotWithShape="1">
          <a:blip r:embed="rId3">
            <a:alphaModFix/>
          </a:blip>
          <a:srcRect b="0" l="0" r="0" t="0"/>
          <a:stretch/>
        </p:blipFill>
        <p:spPr>
          <a:xfrm>
            <a:off x="10370303" y="2060575"/>
            <a:ext cx="1378826" cy="1392876"/>
          </a:xfrm>
          <a:prstGeom prst="rect">
            <a:avLst/>
          </a:prstGeom>
          <a:noFill/>
          <a:ln>
            <a:noFill/>
          </a:ln>
        </p:spPr>
      </p:pic>
      <p:pic>
        <p:nvPicPr>
          <p:cNvPr id="506" name="Google Shape;506;g104bf11d59b_1_227"/>
          <p:cNvPicPr preferRelativeResize="0"/>
          <p:nvPr/>
        </p:nvPicPr>
        <p:blipFill rotWithShape="1">
          <a:blip r:embed="rId4">
            <a:alphaModFix/>
          </a:blip>
          <a:srcRect b="0" l="0" r="0" t="0"/>
          <a:stretch/>
        </p:blipFill>
        <p:spPr>
          <a:xfrm>
            <a:off x="7699925" y="3453450"/>
            <a:ext cx="1722675" cy="1722675"/>
          </a:xfrm>
          <a:prstGeom prst="rect">
            <a:avLst/>
          </a:prstGeom>
          <a:noFill/>
          <a:ln>
            <a:noFill/>
          </a:ln>
        </p:spPr>
      </p:pic>
      <p:pic>
        <p:nvPicPr>
          <p:cNvPr id="507" name="Google Shape;507;g104bf11d59b_1_227"/>
          <p:cNvPicPr preferRelativeResize="0"/>
          <p:nvPr/>
        </p:nvPicPr>
        <p:blipFill rotWithShape="1">
          <a:blip r:embed="rId5">
            <a:alphaModFix/>
          </a:blip>
          <a:srcRect b="0" l="0" r="0" t="0"/>
          <a:stretch/>
        </p:blipFill>
        <p:spPr>
          <a:xfrm>
            <a:off x="10300938" y="4848400"/>
            <a:ext cx="1517550" cy="191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2" name="Shape 512"/>
        <p:cNvGrpSpPr/>
        <p:nvPr/>
      </p:nvGrpSpPr>
      <p:grpSpPr>
        <a:xfrm>
          <a:off x="0" y="0"/>
          <a:ext cx="0" cy="0"/>
          <a:chOff x="0" y="0"/>
          <a:chExt cx="0" cy="0"/>
        </a:xfrm>
      </p:grpSpPr>
      <p:sp>
        <p:nvSpPr>
          <p:cNvPr id="513" name="Google Shape;513;g104f95dace3_0_0"/>
          <p:cNvSpPr/>
          <p:nvPr/>
        </p:nvSpPr>
        <p:spPr>
          <a:xfrm>
            <a:off x="1781342" y="0"/>
            <a:ext cx="8891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4" name="Google Shape;514;g104f95dace3_0_0"/>
          <p:cNvSpPr/>
          <p:nvPr/>
        </p:nvSpPr>
        <p:spPr>
          <a:xfrm flipH="1">
            <a:off x="167225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5" name="Google Shape;515;g104f95dace3_0_0"/>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6" name="Google Shape;516;g104f95dace3_0_0"/>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Major Improvements</a:t>
            </a:r>
            <a:endParaRPr/>
          </a:p>
        </p:txBody>
      </p:sp>
      <p:cxnSp>
        <p:nvCxnSpPr>
          <p:cNvPr id="517" name="Google Shape;517;g104f95dace3_0_0"/>
          <p:cNvCxnSpPr/>
          <p:nvPr/>
        </p:nvCxnSpPr>
        <p:spPr>
          <a:xfrm>
            <a:off x="257225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518" name="Google Shape;518;g104f95dace3_0_0"/>
          <p:cNvCxnSpPr/>
          <p:nvPr/>
        </p:nvCxnSpPr>
        <p:spPr>
          <a:xfrm>
            <a:off x="3015275" y="3429000"/>
            <a:ext cx="11293200" cy="0"/>
          </a:xfrm>
          <a:prstGeom prst="straightConnector1">
            <a:avLst/>
          </a:prstGeom>
          <a:noFill/>
          <a:ln cap="flat" cmpd="sng" w="9525">
            <a:solidFill>
              <a:schemeClr val="lt2"/>
            </a:solidFill>
            <a:prstDash val="solid"/>
            <a:miter lim="800000"/>
            <a:headEnd len="sm" w="sm" type="none"/>
            <a:tailEnd len="sm" w="sm" type="none"/>
          </a:ln>
        </p:spPr>
      </p:cxnSp>
      <p:grpSp>
        <p:nvGrpSpPr>
          <p:cNvPr id="519" name="Google Shape;519;g104f95dace3_0_0"/>
          <p:cNvGrpSpPr/>
          <p:nvPr/>
        </p:nvGrpSpPr>
        <p:grpSpPr>
          <a:xfrm>
            <a:off x="2104310" y="4280533"/>
            <a:ext cx="8567922" cy="1588150"/>
            <a:chOff x="2156" y="1765218"/>
            <a:chExt cx="10401750" cy="1588150"/>
          </a:xfrm>
        </p:grpSpPr>
        <p:sp>
          <p:nvSpPr>
            <p:cNvPr id="520" name="Google Shape;520;g104f95dace3_0_0"/>
            <p:cNvSpPr/>
            <p:nvPr/>
          </p:nvSpPr>
          <p:spPr>
            <a:xfrm>
              <a:off x="2156" y="1765218"/>
              <a:ext cx="3105000" cy="46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104f95dace3_0_0"/>
            <p:cNvSpPr txBox="1"/>
            <p:nvPr/>
          </p:nvSpPr>
          <p:spPr>
            <a:xfrm>
              <a:off x="2156" y="1765218"/>
              <a:ext cx="3105000" cy="465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Ice-Breaking</a:t>
              </a:r>
              <a:endParaRPr b="0" i="0" sz="1400" u="none" cap="none" strike="noStrike">
                <a:solidFill>
                  <a:srgbClr val="000000"/>
                </a:solidFill>
                <a:latin typeface="Arial"/>
                <a:ea typeface="Arial"/>
                <a:cs typeface="Arial"/>
                <a:sym typeface="Arial"/>
              </a:endParaRPr>
            </a:p>
          </p:txBody>
        </p:sp>
        <p:sp>
          <p:nvSpPr>
            <p:cNvPr id="522" name="Google Shape;522;g104f95dace3_0_0"/>
            <p:cNvSpPr/>
            <p:nvPr/>
          </p:nvSpPr>
          <p:spPr>
            <a:xfrm>
              <a:off x="2156" y="2286868"/>
              <a:ext cx="3105000" cy="106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04f95dace3_0_0"/>
            <p:cNvSpPr txBox="1"/>
            <p:nvPr/>
          </p:nvSpPr>
          <p:spPr>
            <a:xfrm>
              <a:off x="2156" y="2286868"/>
              <a:ext cx="3105000" cy="1066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595"/>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Since many of the students were not interested in the ice-breaking game we had originally prepared</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We have tailor made the ice breaking game for each 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7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04f95dace3_0_0"/>
            <p:cNvSpPr/>
            <p:nvPr/>
          </p:nvSpPr>
          <p:spPr>
            <a:xfrm>
              <a:off x="3650531" y="1765218"/>
              <a:ext cx="3105000" cy="46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04f95dace3_0_0"/>
            <p:cNvSpPr txBox="1"/>
            <p:nvPr/>
          </p:nvSpPr>
          <p:spPr>
            <a:xfrm>
              <a:off x="3650531" y="1765218"/>
              <a:ext cx="3105000" cy="465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Different Devices</a:t>
              </a:r>
              <a:endParaRPr b="0" i="0" sz="1400" u="none" cap="none" strike="noStrike">
                <a:solidFill>
                  <a:srgbClr val="000000"/>
                </a:solidFill>
                <a:latin typeface="Arial"/>
                <a:ea typeface="Arial"/>
                <a:cs typeface="Arial"/>
                <a:sym typeface="Arial"/>
              </a:endParaRPr>
            </a:p>
          </p:txBody>
        </p:sp>
        <p:sp>
          <p:nvSpPr>
            <p:cNvPr id="526" name="Google Shape;526;g104f95dace3_0_0"/>
            <p:cNvSpPr/>
            <p:nvPr/>
          </p:nvSpPr>
          <p:spPr>
            <a:xfrm>
              <a:off x="3650531" y="2286868"/>
              <a:ext cx="3105000" cy="106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04f95dace3_0_0"/>
            <p:cNvSpPr txBox="1"/>
            <p:nvPr/>
          </p:nvSpPr>
          <p:spPr>
            <a:xfrm>
              <a:off x="3650531" y="2286868"/>
              <a:ext cx="3105000" cy="1066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595"/>
                </a:spcBef>
                <a:spcAft>
                  <a:spcPts val="0"/>
                </a:spcAft>
                <a:buClr>
                  <a:schemeClr val="dk1"/>
                </a:buClr>
                <a:buSzPts val="1700"/>
                <a:buFont typeface="Arial"/>
                <a:buNone/>
              </a:pPr>
              <a:r>
                <a:rPr b="0" i="0" lang="en-US" sz="1400" u="none" cap="none" strike="noStrike">
                  <a:solidFill>
                    <a:srgbClr val="000000"/>
                  </a:solidFill>
                  <a:latin typeface="Arial"/>
                  <a:ea typeface="Arial"/>
                  <a:cs typeface="Arial"/>
                  <a:sym typeface="Arial"/>
                </a:rPr>
                <a:t>There were some students who didn't understand how to use a computer,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700"/>
                <a:buFont typeface="Arial"/>
                <a:buNone/>
              </a:pPr>
              <a:r>
                <a:rPr b="0" i="0" lang="en-US" sz="1400" u="none" cap="none" strike="noStrike">
                  <a:solidFill>
                    <a:srgbClr val="000000"/>
                  </a:solidFill>
                  <a:latin typeface="Arial"/>
                  <a:ea typeface="Arial"/>
                  <a:cs typeface="Arial"/>
                  <a:sym typeface="Arial"/>
                </a:rPr>
                <a:t>so we prepared a tablet for those student.</a:t>
              </a:r>
              <a:endParaRPr b="0" i="0" sz="1400" u="none" cap="none" strike="noStrike">
                <a:solidFill>
                  <a:srgbClr val="000000"/>
                </a:solidFill>
                <a:latin typeface="Arial"/>
                <a:ea typeface="Arial"/>
                <a:cs typeface="Arial"/>
                <a:sym typeface="Arial"/>
              </a:endParaRPr>
            </a:p>
          </p:txBody>
        </p:sp>
        <p:sp>
          <p:nvSpPr>
            <p:cNvPr id="528" name="Google Shape;528;g104f95dace3_0_0"/>
            <p:cNvSpPr/>
            <p:nvPr/>
          </p:nvSpPr>
          <p:spPr>
            <a:xfrm>
              <a:off x="7298906" y="1765218"/>
              <a:ext cx="3105000" cy="46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04f95dace3_0_0"/>
            <p:cNvSpPr txBox="1"/>
            <p:nvPr/>
          </p:nvSpPr>
          <p:spPr>
            <a:xfrm>
              <a:off x="7298906" y="1765218"/>
              <a:ext cx="3105000" cy="465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Incentive</a:t>
              </a:r>
              <a:endParaRPr b="0" i="0" sz="1400" u="none" cap="none" strike="noStrike">
                <a:solidFill>
                  <a:srgbClr val="000000"/>
                </a:solidFill>
                <a:latin typeface="Arial"/>
                <a:ea typeface="Arial"/>
                <a:cs typeface="Arial"/>
                <a:sym typeface="Arial"/>
              </a:endParaRPr>
            </a:p>
          </p:txBody>
        </p:sp>
        <p:sp>
          <p:nvSpPr>
            <p:cNvPr id="530" name="Google Shape;530;g104f95dace3_0_0"/>
            <p:cNvSpPr/>
            <p:nvPr/>
          </p:nvSpPr>
          <p:spPr>
            <a:xfrm>
              <a:off x="7298906" y="2286868"/>
              <a:ext cx="3105000" cy="106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04f95dace3_0_0"/>
            <p:cNvSpPr txBox="1"/>
            <p:nvPr/>
          </p:nvSpPr>
          <p:spPr>
            <a:xfrm>
              <a:off x="7298906" y="2286868"/>
              <a:ext cx="3105000" cy="1066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595"/>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To motivate the students, we gave them stickers as a reward for completing the task.</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As a result, the students became more proactive.</a:t>
              </a:r>
              <a:endParaRPr b="0" i="0" sz="1400" u="none" cap="none" strike="noStrike">
                <a:solidFill>
                  <a:srgbClr val="000000"/>
                </a:solidFill>
                <a:latin typeface="Arial"/>
                <a:ea typeface="Arial"/>
                <a:cs typeface="Arial"/>
                <a:sym typeface="Arial"/>
              </a:endParaRPr>
            </a:p>
          </p:txBody>
        </p:sp>
      </p:grpSp>
      <p:pic>
        <p:nvPicPr>
          <p:cNvPr id="532" name="Google Shape;532;g104f95dace3_0_0"/>
          <p:cNvPicPr preferRelativeResize="0"/>
          <p:nvPr/>
        </p:nvPicPr>
        <p:blipFill rotWithShape="1">
          <a:blip r:embed="rId3">
            <a:alphaModFix/>
          </a:blip>
          <a:srcRect b="0" l="0" r="0" t="0"/>
          <a:stretch/>
        </p:blipFill>
        <p:spPr>
          <a:xfrm>
            <a:off x="2764922" y="2925201"/>
            <a:ext cx="1325726" cy="1086899"/>
          </a:xfrm>
          <a:prstGeom prst="rect">
            <a:avLst/>
          </a:prstGeom>
          <a:noFill/>
          <a:ln>
            <a:noFill/>
          </a:ln>
        </p:spPr>
      </p:pic>
      <p:sp>
        <p:nvSpPr>
          <p:cNvPr id="533" name="Google Shape;533;g104f95dace3_0_0"/>
          <p:cNvSpPr/>
          <p:nvPr/>
        </p:nvSpPr>
        <p:spPr>
          <a:xfrm>
            <a:off x="5626211" y="2734821"/>
            <a:ext cx="1524300" cy="15243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104f95dace3_0_0"/>
          <p:cNvPicPr preferRelativeResize="0"/>
          <p:nvPr/>
        </p:nvPicPr>
        <p:blipFill rotWithShape="1">
          <a:blip r:embed="rId5">
            <a:alphaModFix/>
          </a:blip>
          <a:srcRect b="0" l="0" r="0" t="0"/>
          <a:stretch/>
        </p:blipFill>
        <p:spPr>
          <a:xfrm>
            <a:off x="8874057" y="2932619"/>
            <a:ext cx="1039067" cy="108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9" name="Shape 539"/>
        <p:cNvGrpSpPr/>
        <p:nvPr/>
      </p:nvGrpSpPr>
      <p:grpSpPr>
        <a:xfrm>
          <a:off x="0" y="0"/>
          <a:ext cx="0" cy="0"/>
          <a:chOff x="0" y="0"/>
          <a:chExt cx="0" cy="0"/>
        </a:xfrm>
      </p:grpSpPr>
      <p:sp>
        <p:nvSpPr>
          <p:cNvPr id="540" name="Google Shape;540;g104bf11d59b_0_13"/>
          <p:cNvSpPr/>
          <p:nvPr/>
        </p:nvSpPr>
        <p:spPr>
          <a:xfrm flipH="1" rot="10800000">
            <a:off x="898801" y="-121"/>
            <a:ext cx="11293200" cy="206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1" name="Google Shape;541;g104bf11d59b_0_13"/>
          <p:cNvSpPr txBox="1"/>
          <p:nvPr>
            <p:ph type="title"/>
          </p:nvPr>
        </p:nvSpPr>
        <p:spPr>
          <a:xfrm>
            <a:off x="1343025" y="324000"/>
            <a:ext cx="10406100" cy="1263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Major Improvements</a:t>
            </a:r>
            <a:endParaRPr/>
          </a:p>
        </p:txBody>
      </p:sp>
      <p:sp>
        <p:nvSpPr>
          <p:cNvPr id="542" name="Google Shape;542;g104bf11d59b_0_13"/>
          <p:cNvSpPr txBox="1"/>
          <p:nvPr/>
        </p:nvSpPr>
        <p:spPr>
          <a:xfrm>
            <a:off x="1813158" y="4069330"/>
            <a:ext cx="2931600" cy="465600"/>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None/>
            </a:pPr>
            <a:r>
              <a:rPr b="1" i="0" lang="en-US" sz="2200" u="none" cap="none" strike="noStrike">
                <a:solidFill>
                  <a:schemeClr val="dk1"/>
                </a:solidFill>
                <a:latin typeface="Arial"/>
                <a:ea typeface="Arial"/>
                <a:cs typeface="Arial"/>
                <a:sym typeface="Arial"/>
              </a:rPr>
              <a:t>Separate Language version</a:t>
            </a:r>
            <a:endParaRPr b="0" i="0" sz="1400" u="none" cap="none" strike="noStrike">
              <a:solidFill>
                <a:srgbClr val="000000"/>
              </a:solidFill>
              <a:latin typeface="Arial"/>
              <a:ea typeface="Arial"/>
              <a:cs typeface="Arial"/>
              <a:sym typeface="Arial"/>
            </a:endParaRPr>
          </a:p>
        </p:txBody>
      </p:sp>
      <p:sp>
        <p:nvSpPr>
          <p:cNvPr id="543" name="Google Shape;543;g104bf11d59b_0_13"/>
          <p:cNvSpPr txBox="1"/>
          <p:nvPr/>
        </p:nvSpPr>
        <p:spPr>
          <a:xfrm>
            <a:off x="1756743" y="4676349"/>
            <a:ext cx="2931600" cy="1066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595"/>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To be clearer with students having Cantonese as their mother tongue, we made a separate Cantonese only version of the game.</a:t>
            </a:r>
            <a:endParaRPr b="0" i="0" sz="1400" u="none" cap="none" strike="noStrike">
              <a:solidFill>
                <a:srgbClr val="000000"/>
              </a:solidFill>
              <a:latin typeface="Arial"/>
              <a:ea typeface="Arial"/>
              <a:cs typeface="Arial"/>
              <a:sym typeface="Arial"/>
            </a:endParaRPr>
          </a:p>
        </p:txBody>
      </p:sp>
      <p:pic>
        <p:nvPicPr>
          <p:cNvPr id="544" name="Google Shape;544;g104bf11d59b_0_13"/>
          <p:cNvPicPr preferRelativeResize="0"/>
          <p:nvPr/>
        </p:nvPicPr>
        <p:blipFill rotWithShape="1">
          <a:blip r:embed="rId3">
            <a:alphaModFix/>
          </a:blip>
          <a:srcRect b="0" l="0" r="0" t="0"/>
          <a:stretch/>
        </p:blipFill>
        <p:spPr>
          <a:xfrm>
            <a:off x="2468995" y="2856350"/>
            <a:ext cx="1071562" cy="10715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9" name="Shape 549"/>
        <p:cNvGrpSpPr/>
        <p:nvPr/>
      </p:nvGrpSpPr>
      <p:grpSpPr>
        <a:xfrm>
          <a:off x="0" y="0"/>
          <a:ext cx="0" cy="0"/>
          <a:chOff x="0" y="0"/>
          <a:chExt cx="0" cy="0"/>
        </a:xfrm>
      </p:grpSpPr>
      <p:sp>
        <p:nvSpPr>
          <p:cNvPr id="550" name="Google Shape;550;p1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1" name="Google Shape;551;p14"/>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2" name="Google Shape;552;p14"/>
          <p:cNvSpPr/>
          <p:nvPr/>
        </p:nvSpPr>
        <p:spPr>
          <a:xfrm flipH="1" rot="10800000">
            <a:off x="898801" y="0"/>
            <a:ext cx="11293200" cy="20605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3" name="Google Shape;553;p14"/>
          <p:cNvSpPr txBox="1"/>
          <p:nvPr>
            <p:ph type="title"/>
          </p:nvPr>
        </p:nvSpPr>
        <p:spPr>
          <a:xfrm>
            <a:off x="1343025" y="324000"/>
            <a:ext cx="10406063" cy="126342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Future Improvements</a:t>
            </a:r>
            <a:endParaRPr>
              <a:solidFill>
                <a:schemeClr val="lt2"/>
              </a:solidFill>
            </a:endParaRPr>
          </a:p>
        </p:txBody>
      </p:sp>
      <p:cxnSp>
        <p:nvCxnSpPr>
          <p:cNvPr id="554" name="Google Shape;554;p14"/>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555" name="Google Shape;555;p14"/>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grpSp>
        <p:nvGrpSpPr>
          <p:cNvPr id="556" name="Google Shape;556;p14"/>
          <p:cNvGrpSpPr/>
          <p:nvPr/>
        </p:nvGrpSpPr>
        <p:grpSpPr>
          <a:xfrm>
            <a:off x="1345181" y="3063356"/>
            <a:ext cx="10401750" cy="2795036"/>
            <a:chOff x="2156" y="558281"/>
            <a:chExt cx="10401750" cy="2795036"/>
          </a:xfrm>
        </p:grpSpPr>
        <p:sp>
          <p:nvSpPr>
            <p:cNvPr id="557" name="Google Shape;557;p14"/>
            <p:cNvSpPr/>
            <p:nvPr/>
          </p:nvSpPr>
          <p:spPr>
            <a:xfrm>
              <a:off x="1011281" y="558281"/>
              <a:ext cx="1086750" cy="108675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a:off x="2156" y="1765218"/>
              <a:ext cx="3105000" cy="4657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txBox="1"/>
            <p:nvPr/>
          </p:nvSpPr>
          <p:spPr>
            <a:xfrm>
              <a:off x="2156" y="1765218"/>
              <a:ext cx="3105000" cy="46575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“Menu” Function </a:t>
              </a:r>
              <a:endParaRPr b="0" i="0" sz="1400" u="none" cap="none" strike="noStrike">
                <a:solidFill>
                  <a:srgbClr val="000000"/>
                </a:solidFill>
                <a:latin typeface="Arial"/>
                <a:ea typeface="Arial"/>
                <a:cs typeface="Arial"/>
                <a:sym typeface="Arial"/>
              </a:endParaRPr>
            </a:p>
          </p:txBody>
        </p:sp>
        <p:sp>
          <p:nvSpPr>
            <p:cNvPr id="560" name="Google Shape;560;p14"/>
            <p:cNvSpPr/>
            <p:nvPr/>
          </p:nvSpPr>
          <p:spPr>
            <a:xfrm>
              <a:off x="2156" y="2286868"/>
              <a:ext cx="3105000" cy="10664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txBox="1"/>
            <p:nvPr/>
          </p:nvSpPr>
          <p:spPr>
            <a:xfrm>
              <a:off x="2156" y="2286868"/>
              <a:ext cx="3105000" cy="106644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Able to pick specific levels within the game</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Allow student to train specific sections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4659656" y="558281"/>
              <a:ext cx="1086750" cy="108675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3650531" y="1765218"/>
              <a:ext cx="3105000" cy="4657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txBox="1"/>
            <p:nvPr/>
          </p:nvSpPr>
          <p:spPr>
            <a:xfrm>
              <a:off x="3650531" y="1765218"/>
              <a:ext cx="3105000" cy="46575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Mobile or PC Choice</a:t>
              </a:r>
              <a:endParaRPr b="0" i="0" sz="1400" u="none" cap="none" strike="noStrike">
                <a:solidFill>
                  <a:srgbClr val="000000"/>
                </a:solidFill>
                <a:latin typeface="Arial"/>
                <a:ea typeface="Arial"/>
                <a:cs typeface="Arial"/>
                <a:sym typeface="Arial"/>
              </a:endParaRPr>
            </a:p>
          </p:txBody>
        </p:sp>
        <p:sp>
          <p:nvSpPr>
            <p:cNvPr id="565" name="Google Shape;565;p14"/>
            <p:cNvSpPr/>
            <p:nvPr/>
          </p:nvSpPr>
          <p:spPr>
            <a:xfrm>
              <a:off x="3650531" y="2286868"/>
              <a:ext cx="3105000" cy="10664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4"/>
            <p:cNvSpPr txBox="1"/>
            <p:nvPr/>
          </p:nvSpPr>
          <p:spPr>
            <a:xfrm>
              <a:off x="3650531" y="2286868"/>
              <a:ext cx="3105000" cy="106644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Limited tablet for our team, acquire more tablet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Allow the student to choose to use touchpad or mouse</a:t>
              </a:r>
              <a:endParaRPr b="0" i="0" sz="1400" u="none" cap="none" strike="noStrike">
                <a:solidFill>
                  <a:srgbClr val="000000"/>
                </a:solidFill>
                <a:latin typeface="Arial"/>
                <a:ea typeface="Arial"/>
                <a:cs typeface="Arial"/>
                <a:sym typeface="Arial"/>
              </a:endParaRPr>
            </a:p>
          </p:txBody>
        </p:sp>
        <p:sp>
          <p:nvSpPr>
            <p:cNvPr id="567" name="Google Shape;567;p14"/>
            <p:cNvSpPr/>
            <p:nvPr/>
          </p:nvSpPr>
          <p:spPr>
            <a:xfrm>
              <a:off x="8308031" y="558281"/>
              <a:ext cx="1086750" cy="108675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7298906" y="1765218"/>
              <a:ext cx="3105000" cy="4657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
            <p:cNvSpPr txBox="1"/>
            <p:nvPr/>
          </p:nvSpPr>
          <p:spPr>
            <a:xfrm>
              <a:off x="7298906" y="1765218"/>
              <a:ext cx="3105000" cy="46575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More voice interaction</a:t>
              </a:r>
              <a:endParaRPr b="0" i="0" sz="1400" u="none" cap="none" strike="noStrike">
                <a:solidFill>
                  <a:srgbClr val="000000"/>
                </a:solidFill>
                <a:latin typeface="Arial"/>
                <a:ea typeface="Arial"/>
                <a:cs typeface="Arial"/>
                <a:sym typeface="Arial"/>
              </a:endParaRPr>
            </a:p>
          </p:txBody>
        </p:sp>
        <p:sp>
          <p:nvSpPr>
            <p:cNvPr id="570" name="Google Shape;570;p14"/>
            <p:cNvSpPr/>
            <p:nvPr/>
          </p:nvSpPr>
          <p:spPr>
            <a:xfrm>
              <a:off x="7298906" y="2286868"/>
              <a:ext cx="3105000" cy="10664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4"/>
            <p:cNvSpPr txBox="1"/>
            <p:nvPr/>
          </p:nvSpPr>
          <p:spPr>
            <a:xfrm>
              <a:off x="7298906" y="2286868"/>
              <a:ext cx="3105000" cy="106644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More encouragement for students to speak</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95"/>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Add more interactions, e.g ask for the student’s name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6" name="Shape 576"/>
        <p:cNvGrpSpPr/>
        <p:nvPr/>
      </p:nvGrpSpPr>
      <p:grpSpPr>
        <a:xfrm>
          <a:off x="0" y="0"/>
          <a:ext cx="0" cy="0"/>
          <a:chOff x="0" y="0"/>
          <a:chExt cx="0" cy="0"/>
        </a:xfrm>
      </p:grpSpPr>
      <p:sp>
        <p:nvSpPr>
          <p:cNvPr id="577" name="Google Shape;577;p1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p15"/>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9" name="Google Shape;579;p15"/>
          <p:cNvSpPr/>
          <p:nvPr/>
        </p:nvSpPr>
        <p:spPr>
          <a:xfrm flipH="1" rot="10800000">
            <a:off x="898801" y="0"/>
            <a:ext cx="11293200" cy="20605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0" name="Google Shape;580;p15"/>
          <p:cNvSpPr txBox="1"/>
          <p:nvPr>
            <p:ph type="title"/>
          </p:nvPr>
        </p:nvSpPr>
        <p:spPr>
          <a:xfrm>
            <a:off x="1343025" y="324000"/>
            <a:ext cx="10406063" cy="126342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Reflection</a:t>
            </a:r>
            <a:endParaRPr>
              <a:solidFill>
                <a:schemeClr val="lt2"/>
              </a:solidFill>
            </a:endParaRPr>
          </a:p>
        </p:txBody>
      </p:sp>
      <p:cxnSp>
        <p:nvCxnSpPr>
          <p:cNvPr id="581" name="Google Shape;581;p15"/>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582" name="Google Shape;582;p15"/>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grpSp>
        <p:nvGrpSpPr>
          <p:cNvPr id="583" name="Google Shape;583;p15"/>
          <p:cNvGrpSpPr/>
          <p:nvPr/>
        </p:nvGrpSpPr>
        <p:grpSpPr>
          <a:xfrm>
            <a:off x="1350260" y="2886153"/>
            <a:ext cx="10391591" cy="3111476"/>
            <a:chOff x="7235" y="381078"/>
            <a:chExt cx="10391591" cy="3111476"/>
          </a:xfrm>
        </p:grpSpPr>
        <p:sp>
          <p:nvSpPr>
            <p:cNvPr id="584" name="Google Shape;584;p15"/>
            <p:cNvSpPr/>
            <p:nvPr/>
          </p:nvSpPr>
          <p:spPr>
            <a:xfrm>
              <a:off x="1015375" y="381078"/>
              <a:ext cx="1085688" cy="1085688"/>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
            <p:cNvSpPr/>
            <p:nvPr/>
          </p:nvSpPr>
          <p:spPr>
            <a:xfrm>
              <a:off x="7235" y="1636895"/>
              <a:ext cx="3101967" cy="4652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
            <p:cNvSpPr txBox="1"/>
            <p:nvPr/>
          </p:nvSpPr>
          <p:spPr>
            <a:xfrm>
              <a:off x="7235" y="1636895"/>
              <a:ext cx="3101967" cy="46529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Adaptability and Flexible</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7235" y="2163660"/>
              <a:ext cx="3101967" cy="132889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5"/>
            <p:cNvSpPr txBox="1"/>
            <p:nvPr/>
          </p:nvSpPr>
          <p:spPr>
            <a:xfrm>
              <a:off x="7235" y="2163660"/>
              <a:ext cx="3101967" cy="132889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Many unexpected bugs/problems in real life implementation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Stay calm, adapt to situations, and fix the problems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Better to be open minded and flexible to your project</a:t>
              </a:r>
              <a:endParaRPr b="0" i="0" sz="1400" u="none" cap="none" strike="noStrike">
                <a:solidFill>
                  <a:srgbClr val="000000"/>
                </a:solidFill>
                <a:latin typeface="Arial"/>
                <a:ea typeface="Arial"/>
                <a:cs typeface="Arial"/>
                <a:sym typeface="Arial"/>
              </a:endParaRPr>
            </a:p>
          </p:txBody>
        </p:sp>
        <p:sp>
          <p:nvSpPr>
            <p:cNvPr id="589" name="Google Shape;589;p15"/>
            <p:cNvSpPr/>
            <p:nvPr/>
          </p:nvSpPr>
          <p:spPr>
            <a:xfrm>
              <a:off x="4660187" y="419045"/>
              <a:ext cx="1085688" cy="108568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a:off x="3652047" y="1636895"/>
              <a:ext cx="3101967" cy="4652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
            <p:cNvSpPr txBox="1"/>
            <p:nvPr/>
          </p:nvSpPr>
          <p:spPr>
            <a:xfrm>
              <a:off x="3652047" y="1636895"/>
              <a:ext cx="3101967" cy="46529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Be Proactive and Positive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3652047" y="2163660"/>
              <a:ext cx="3101967" cy="132889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txBox="1"/>
            <p:nvPr/>
          </p:nvSpPr>
          <p:spPr>
            <a:xfrm>
              <a:off x="3652047" y="2163660"/>
              <a:ext cx="3101967" cy="132889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If you have a problem, don’t ignore it, fix it yourself or ask someone to help</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Stay positive at bad situations, always thinking negative wont fix anything</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8304999" y="419045"/>
              <a:ext cx="1085688" cy="108568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7296859" y="1636895"/>
              <a:ext cx="3101967" cy="4652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txBox="1"/>
            <p:nvPr/>
          </p:nvSpPr>
          <p:spPr>
            <a:xfrm>
              <a:off x="7296859" y="1636895"/>
              <a:ext cx="3101967" cy="46529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Gratitude</a:t>
              </a:r>
              <a:endParaRPr b="0" i="0" sz="1400" u="none" cap="none" strike="noStrike">
                <a:solidFill>
                  <a:srgbClr val="000000"/>
                </a:solidFill>
                <a:latin typeface="Arial"/>
                <a:ea typeface="Arial"/>
                <a:cs typeface="Arial"/>
                <a:sym typeface="Arial"/>
              </a:endParaRPr>
            </a:p>
          </p:txBody>
        </p:sp>
        <p:sp>
          <p:nvSpPr>
            <p:cNvPr id="597" name="Google Shape;597;p15"/>
            <p:cNvSpPr/>
            <p:nvPr/>
          </p:nvSpPr>
          <p:spPr>
            <a:xfrm>
              <a:off x="7296859" y="2163660"/>
              <a:ext cx="3101967" cy="132889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5"/>
            <p:cNvSpPr txBox="1"/>
            <p:nvPr/>
          </p:nvSpPr>
          <p:spPr>
            <a:xfrm>
              <a:off x="7296859" y="2163660"/>
              <a:ext cx="3101967" cy="1328894"/>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Be thankful of what you have</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Help others with the ability that you have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3" name="Shape 603"/>
        <p:cNvGrpSpPr/>
        <p:nvPr/>
      </p:nvGrpSpPr>
      <p:grpSpPr>
        <a:xfrm>
          <a:off x="0" y="0"/>
          <a:ext cx="0" cy="0"/>
          <a:chOff x="0" y="0"/>
          <a:chExt cx="0" cy="0"/>
        </a:xfrm>
      </p:grpSpPr>
      <p:sp>
        <p:nvSpPr>
          <p:cNvPr id="604" name="Google Shape;604;p1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5" name="Google Shape;605;p16"/>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6" name="Google Shape;606;p16"/>
          <p:cNvSpPr/>
          <p:nvPr/>
        </p:nvSpPr>
        <p:spPr>
          <a:xfrm flipH="1" rot="10800000">
            <a:off x="898801" y="0"/>
            <a:ext cx="11293200" cy="20605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7" name="Google Shape;607;p16"/>
          <p:cNvSpPr txBox="1"/>
          <p:nvPr>
            <p:ph type="title"/>
          </p:nvPr>
        </p:nvSpPr>
        <p:spPr>
          <a:xfrm>
            <a:off x="1343025" y="324000"/>
            <a:ext cx="10406063" cy="126342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Comments by Each member</a:t>
            </a:r>
            <a:endParaRPr>
              <a:solidFill>
                <a:schemeClr val="lt2"/>
              </a:solidFill>
            </a:endParaRPr>
          </a:p>
        </p:txBody>
      </p:sp>
      <p:cxnSp>
        <p:nvCxnSpPr>
          <p:cNvPr id="608" name="Google Shape;608;p16"/>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609" name="Google Shape;609;p16"/>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grpSp>
        <p:nvGrpSpPr>
          <p:cNvPr id="610" name="Google Shape;610;p16"/>
          <p:cNvGrpSpPr/>
          <p:nvPr/>
        </p:nvGrpSpPr>
        <p:grpSpPr>
          <a:xfrm>
            <a:off x="1733252" y="2505075"/>
            <a:ext cx="9625608" cy="3911001"/>
            <a:chOff x="390227" y="0"/>
            <a:chExt cx="9625608" cy="3911001"/>
          </a:xfrm>
        </p:grpSpPr>
        <p:sp>
          <p:nvSpPr>
            <p:cNvPr id="611" name="Google Shape;611;p16"/>
            <p:cNvSpPr/>
            <p:nvPr/>
          </p:nvSpPr>
          <p:spPr>
            <a:xfrm>
              <a:off x="390227" y="598"/>
              <a:ext cx="3008002" cy="1804801"/>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txBox="1"/>
            <p:nvPr/>
          </p:nvSpPr>
          <p:spPr>
            <a:xfrm>
              <a:off x="390227" y="598"/>
              <a:ext cx="3008002" cy="180480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“Appreciation to the teachers and students who went through this experience together. Hope for the best for them. “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700"/>
                <a:buFont typeface="Arial"/>
                <a:buNone/>
              </a:pPr>
              <a:r>
                <a:rPr b="0" i="0" lang="en-US" sz="1700" u="none" cap="none" strike="noStrike">
                  <a:solidFill>
                    <a:schemeClr val="dk1"/>
                  </a:solidFill>
                  <a:latin typeface="Arial"/>
                  <a:ea typeface="Arial"/>
                  <a:cs typeface="Arial"/>
                  <a:sym typeface="Arial"/>
                </a:rPr>
                <a:t>- Gunawan Aristo Sinatra</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698368" y="0"/>
              <a:ext cx="3008002" cy="1804801"/>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txBox="1"/>
            <p:nvPr/>
          </p:nvSpPr>
          <p:spPr>
            <a:xfrm>
              <a:off x="3698368" y="0"/>
              <a:ext cx="3008002" cy="180480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“We hope the SEN students can take the experience as a reference when they need to design their career path. “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Wu Chun Hung</a:t>
              </a:r>
              <a:endParaRPr b="0" i="0" sz="1400" u="none" cap="none" strike="noStrike">
                <a:solidFill>
                  <a:srgbClr val="000000"/>
                </a:solidFill>
                <a:latin typeface="Arial"/>
                <a:ea typeface="Arial"/>
                <a:cs typeface="Arial"/>
                <a:sym typeface="Arial"/>
              </a:endParaRPr>
            </a:p>
          </p:txBody>
        </p:sp>
        <p:sp>
          <p:nvSpPr>
            <p:cNvPr id="615" name="Google Shape;615;p16"/>
            <p:cNvSpPr/>
            <p:nvPr/>
          </p:nvSpPr>
          <p:spPr>
            <a:xfrm>
              <a:off x="7007833" y="0"/>
              <a:ext cx="3008002" cy="1804801"/>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txBox="1"/>
            <p:nvPr/>
          </p:nvSpPr>
          <p:spPr>
            <a:xfrm>
              <a:off x="7007833" y="0"/>
              <a:ext cx="3008002" cy="180480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a:t>
              </a:r>
              <a:r>
                <a:rPr b="0" i="1" lang="en-US" sz="1400" u="none" cap="none" strike="noStrike">
                  <a:solidFill>
                    <a:schemeClr val="dk1"/>
                  </a:solidFill>
                  <a:latin typeface="Arial"/>
                  <a:ea typeface="Arial"/>
                  <a:cs typeface="Arial"/>
                  <a:sym typeface="Arial"/>
                </a:rPr>
                <a:t>With this service, found that games are an effective tool for education. I hope that the game we created this time can help them in their vocational training. “</a:t>
              </a:r>
              <a:r>
                <a:rPr b="0" i="1"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Leung Emiri</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a:off x="752902" y="2106200"/>
              <a:ext cx="3547939" cy="1804801"/>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txBox="1"/>
            <p:nvPr/>
          </p:nvSpPr>
          <p:spPr>
            <a:xfrm>
              <a:off x="752902" y="2106200"/>
              <a:ext cx="3547939" cy="180480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a:t>
              </a:r>
              <a:r>
                <a:rPr b="0" i="1" lang="en-US" sz="1400" u="none" cap="none" strike="noStrike">
                  <a:solidFill>
                    <a:schemeClr val="dk1"/>
                  </a:solidFill>
                  <a:latin typeface="Arial"/>
                  <a:ea typeface="Arial"/>
                  <a:cs typeface="Arial"/>
                  <a:sym typeface="Arial"/>
                </a:rPr>
                <a:t>We aimed to make a simple game to teach real life skills to SEN students and make them competent enough to have a part time job at restaurants like other normal students. </a:t>
              </a:r>
              <a:r>
                <a:rPr b="0" i="1"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Sweta Das</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a:off x="4601641" y="2106200"/>
              <a:ext cx="5051519" cy="1804801"/>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txBox="1"/>
            <p:nvPr/>
          </p:nvSpPr>
          <p:spPr>
            <a:xfrm>
              <a:off x="4601641" y="2106200"/>
              <a:ext cx="5051519" cy="1804801"/>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a:t>
              </a:r>
              <a:r>
                <a:rPr b="0" i="1" lang="en-US" sz="1400" u="none" cap="none" strike="noStrike">
                  <a:solidFill>
                    <a:schemeClr val="dk1"/>
                  </a:solidFill>
                  <a:latin typeface="Arial"/>
                  <a:ea typeface="Arial"/>
                  <a:cs typeface="Arial"/>
                  <a:sym typeface="Arial"/>
                </a:rPr>
                <a:t>The experience of teaching SEN students through game is special and meaningful. Different from original teaching, game is more interesting for them to learn. It is new try for them to use different tools in learning and get experience of vocational training.</a:t>
              </a:r>
              <a:r>
                <a:rPr b="0" i="1"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Tun Ning Wan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4" name="Shape 624"/>
        <p:cNvGrpSpPr/>
        <p:nvPr/>
      </p:nvGrpSpPr>
      <p:grpSpPr>
        <a:xfrm>
          <a:off x="0" y="0"/>
          <a:ext cx="0" cy="0"/>
          <a:chOff x="0" y="0"/>
          <a:chExt cx="0" cy="0"/>
        </a:xfrm>
      </p:grpSpPr>
      <p:cxnSp>
        <p:nvCxnSpPr>
          <p:cNvPr id="625" name="Google Shape;625;p17"/>
          <p:cNvCxnSpPr/>
          <p:nvPr/>
        </p:nvCxnSpPr>
        <p:spPr>
          <a:xfrm>
            <a:off x="0" y="5958000"/>
            <a:ext cx="12193201" cy="0"/>
          </a:xfrm>
          <a:prstGeom prst="straightConnector1">
            <a:avLst/>
          </a:prstGeom>
          <a:noFill/>
          <a:ln cap="flat" cmpd="sng" w="9525">
            <a:solidFill>
              <a:schemeClr val="dk2"/>
            </a:solidFill>
            <a:prstDash val="solid"/>
            <a:miter lim="800000"/>
            <a:headEnd len="sm" w="sm" type="none"/>
            <a:tailEnd len="sm" w="sm" type="none"/>
          </a:ln>
        </p:spPr>
      </p:cxnSp>
      <p:sp>
        <p:nvSpPr>
          <p:cNvPr id="626" name="Google Shape;626;p1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7" name="Google Shape;627;p1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p17"/>
          <p:cNvSpPr/>
          <p:nvPr/>
        </p:nvSpPr>
        <p:spPr>
          <a:xfrm>
            <a:off x="0" y="0"/>
            <a:ext cx="900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p17"/>
          <p:cNvSpPr/>
          <p:nvPr/>
        </p:nvSpPr>
        <p:spPr>
          <a:xfrm flipH="1" rot="10800000">
            <a:off x="900000" y="0"/>
            <a:ext cx="11292000" cy="20605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0" name="Google Shape;630;p17"/>
          <p:cNvSpPr txBox="1"/>
          <p:nvPr>
            <p:ph type="title"/>
          </p:nvPr>
        </p:nvSpPr>
        <p:spPr>
          <a:xfrm>
            <a:off x="1342800" y="352653"/>
            <a:ext cx="6769324" cy="123961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3200"/>
              <a:buFont typeface="Arial"/>
              <a:buNone/>
            </a:pPr>
            <a:r>
              <a:rPr lang="en-US" sz="3200">
                <a:solidFill>
                  <a:schemeClr val="lt2"/>
                </a:solidFill>
              </a:rPr>
              <a:t>Thank you</a:t>
            </a:r>
            <a:endParaRPr/>
          </a:p>
        </p:txBody>
      </p:sp>
      <p:cxnSp>
        <p:nvCxnSpPr>
          <p:cNvPr id="631" name="Google Shape;631;p17"/>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pic>
        <p:nvPicPr>
          <p:cNvPr descr="Smiling Face with No Fill" id="632" name="Google Shape;632;p17"/>
          <p:cNvPicPr preferRelativeResize="0"/>
          <p:nvPr/>
        </p:nvPicPr>
        <p:blipFill rotWithShape="1">
          <a:blip r:embed="rId3">
            <a:alphaModFix/>
          </a:blip>
          <a:srcRect b="0" l="0" r="0" t="0"/>
          <a:stretch/>
        </p:blipFill>
        <p:spPr>
          <a:xfrm>
            <a:off x="4588611" y="2501898"/>
            <a:ext cx="3914778" cy="3914778"/>
          </a:xfrm>
          <a:custGeom>
            <a:rect b="b" l="l" r="r" t="t"/>
            <a:pathLst>
              <a:path extrusionOk="0" h="3218400" w="11292000">
                <a:moveTo>
                  <a:pt x="0" y="0"/>
                </a:moveTo>
                <a:lnTo>
                  <a:pt x="11292000" y="0"/>
                </a:lnTo>
                <a:lnTo>
                  <a:pt x="11292000" y="3218400"/>
                </a:lnTo>
                <a:lnTo>
                  <a:pt x="0" y="3218400"/>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8" name="Shape 138"/>
        <p:cNvGrpSpPr/>
        <p:nvPr/>
      </p:nvGrpSpPr>
      <p:grpSpPr>
        <a:xfrm>
          <a:off x="0" y="0"/>
          <a:ext cx="0" cy="0"/>
          <a:chOff x="0" y="0"/>
          <a:chExt cx="0" cy="0"/>
        </a:xfrm>
      </p:grpSpPr>
      <p:sp>
        <p:nvSpPr>
          <p:cNvPr id="139" name="Google Shape;139;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p3"/>
          <p:cNvSpPr/>
          <p:nvPr/>
        </p:nvSpPr>
        <p:spPr>
          <a:xfrm flipH="1" rot="10800000">
            <a:off x="1" y="-959"/>
            <a:ext cx="4366008" cy="18091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 name="Google Shape;141;p3"/>
          <p:cNvSpPr txBox="1"/>
          <p:nvPr>
            <p:ph type="title"/>
          </p:nvPr>
        </p:nvSpPr>
        <p:spPr>
          <a:xfrm>
            <a:off x="442914" y="441324"/>
            <a:ext cx="3457573" cy="1005009"/>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Background</a:t>
            </a:r>
            <a:endParaRPr sz="2400">
              <a:solidFill>
                <a:schemeClr val="lt2"/>
              </a:solidFill>
            </a:endParaRPr>
          </a:p>
        </p:txBody>
      </p:sp>
      <p:sp>
        <p:nvSpPr>
          <p:cNvPr id="142" name="Google Shape;142;p3"/>
          <p:cNvSpPr txBox="1"/>
          <p:nvPr>
            <p:ph idx="1" type="body"/>
          </p:nvPr>
        </p:nvSpPr>
        <p:spPr>
          <a:xfrm>
            <a:off x="442915" y="2246049"/>
            <a:ext cx="3457572" cy="3266357"/>
          </a:xfrm>
          <a:prstGeom prst="rect">
            <a:avLst/>
          </a:prstGeom>
          <a:noFill/>
          <a:ln>
            <a:noFill/>
          </a:ln>
        </p:spPr>
        <p:txBody>
          <a:bodyPr anchorCtr="0" anchor="t" bIns="0" lIns="0" spcFirstLastPara="1" rIns="0" wrap="square" tIns="0">
            <a:normAutofit/>
          </a:bodyPr>
          <a:lstStyle/>
          <a:p>
            <a:pPr indent="-285750" lvl="0" marL="285750" rtl="0" algn="l">
              <a:lnSpc>
                <a:spcPct val="120000"/>
              </a:lnSpc>
              <a:spcBef>
                <a:spcPts val="0"/>
              </a:spcBef>
              <a:spcAft>
                <a:spcPts val="0"/>
              </a:spcAft>
              <a:buClr>
                <a:schemeClr val="dk2"/>
              </a:buClr>
              <a:buSzPts val="1400"/>
              <a:buChar char="?"/>
            </a:pPr>
            <a:r>
              <a:rPr lang="en-US">
                <a:solidFill>
                  <a:schemeClr val="dk2"/>
                </a:solidFill>
              </a:rPr>
              <a:t>Traditional teaching: Unsuitable for SEN students</a:t>
            </a:r>
            <a:endParaRPr/>
          </a:p>
          <a:p>
            <a:pPr indent="-285750" lvl="0" marL="285750" rtl="0" algn="l">
              <a:lnSpc>
                <a:spcPct val="120000"/>
              </a:lnSpc>
              <a:spcBef>
                <a:spcPts val="2000"/>
              </a:spcBef>
              <a:spcAft>
                <a:spcPts val="0"/>
              </a:spcAft>
              <a:buClr>
                <a:schemeClr val="dk2"/>
              </a:buClr>
              <a:buSzPts val="1400"/>
              <a:buChar char="?"/>
            </a:pPr>
            <a:r>
              <a:rPr lang="en-US">
                <a:solidFill>
                  <a:schemeClr val="dk2"/>
                </a:solidFill>
              </a:rPr>
              <a:t>Our game: Innovative methods to teach life skills</a:t>
            </a:r>
            <a:endParaRPr>
              <a:solidFill>
                <a:schemeClr val="dk2"/>
              </a:solidFill>
            </a:endParaRPr>
          </a:p>
        </p:txBody>
      </p:sp>
      <p:pic>
        <p:nvPicPr>
          <p:cNvPr descr="Some observation on traditional teaching method | Print Version" id="143" name="Google Shape;143;p3"/>
          <p:cNvPicPr preferRelativeResize="0"/>
          <p:nvPr/>
        </p:nvPicPr>
        <p:blipFill rotWithShape="1">
          <a:blip r:embed="rId3">
            <a:alphaModFix/>
          </a:blip>
          <a:srcRect b="0" l="18649" r="21170" t="0"/>
          <a:stretch/>
        </p:blipFill>
        <p:spPr>
          <a:xfrm>
            <a:off x="4832734" y="-176670"/>
            <a:ext cx="2910509" cy="2777629"/>
          </a:xfrm>
          <a:custGeom>
            <a:rect b="b" l="l" r="r" t="t"/>
            <a:pathLst>
              <a:path extrusionOk="0" h="2978031" w="3910794">
                <a:moveTo>
                  <a:pt x="0" y="0"/>
                </a:moveTo>
                <a:lnTo>
                  <a:pt x="3910794" y="0"/>
                </a:lnTo>
                <a:lnTo>
                  <a:pt x="3910794" y="2978031"/>
                </a:lnTo>
                <a:lnTo>
                  <a:pt x="0" y="2978031"/>
                </a:lnTo>
                <a:close/>
              </a:path>
            </a:pathLst>
          </a:custGeom>
          <a:noFill/>
          <a:ln>
            <a:noFill/>
          </a:ln>
        </p:spPr>
      </p:pic>
      <p:pic>
        <p:nvPicPr>
          <p:cNvPr descr="Thumbs up sign with solid fill" id="144" name="Google Shape;144;p3"/>
          <p:cNvPicPr preferRelativeResize="0"/>
          <p:nvPr/>
        </p:nvPicPr>
        <p:blipFill rotWithShape="1">
          <a:blip r:embed="rId4">
            <a:alphaModFix/>
          </a:blip>
          <a:srcRect b="0" l="0" r="0" t="0"/>
          <a:stretch/>
        </p:blipFill>
        <p:spPr>
          <a:xfrm>
            <a:off x="9115141" y="3113208"/>
            <a:ext cx="2095396" cy="2095396"/>
          </a:xfrm>
          <a:custGeom>
            <a:rect b="b" l="l" r="r" t="t"/>
            <a:pathLst>
              <a:path extrusionOk="0" h="2978031" w="3912391">
                <a:moveTo>
                  <a:pt x="0" y="0"/>
                </a:moveTo>
                <a:lnTo>
                  <a:pt x="3912391" y="0"/>
                </a:lnTo>
                <a:lnTo>
                  <a:pt x="3912391" y="2978031"/>
                </a:lnTo>
                <a:lnTo>
                  <a:pt x="0" y="2978031"/>
                </a:lnTo>
                <a:close/>
              </a:path>
            </a:pathLst>
          </a:custGeom>
          <a:noFill/>
          <a:ln>
            <a:noFill/>
          </a:ln>
        </p:spPr>
      </p:pic>
      <p:sp>
        <p:nvSpPr>
          <p:cNvPr id="145" name="Google Shape;145;p3"/>
          <p:cNvSpPr/>
          <p:nvPr/>
        </p:nvSpPr>
        <p:spPr>
          <a:xfrm flipH="1" rot="10800000">
            <a:off x="1" y="5957997"/>
            <a:ext cx="12191999" cy="900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6" name="Google Shape;146;p3"/>
          <p:cNvPicPr preferRelativeResize="0"/>
          <p:nvPr/>
        </p:nvPicPr>
        <p:blipFill rotWithShape="1">
          <a:blip r:embed="rId5">
            <a:alphaModFix/>
          </a:blip>
          <a:srcRect b="12296" l="16999" r="17749" t="23218"/>
          <a:stretch/>
        </p:blipFill>
        <p:spPr>
          <a:xfrm>
            <a:off x="4506836" y="3286121"/>
            <a:ext cx="3633142" cy="2019712"/>
          </a:xfrm>
          <a:custGeom>
            <a:rect b="b" l="l" r="r" t="t"/>
            <a:pathLst>
              <a:path extrusionOk="0" h="2978031" w="3910794">
                <a:moveTo>
                  <a:pt x="0" y="0"/>
                </a:moveTo>
                <a:lnTo>
                  <a:pt x="3910794" y="0"/>
                </a:lnTo>
                <a:lnTo>
                  <a:pt x="3910794" y="2978031"/>
                </a:lnTo>
                <a:lnTo>
                  <a:pt x="0" y="2978031"/>
                </a:lnTo>
                <a:close/>
              </a:path>
            </a:pathLst>
          </a:custGeom>
          <a:noFill/>
          <a:ln>
            <a:noFill/>
          </a:ln>
        </p:spPr>
      </p:pic>
      <p:pic>
        <p:nvPicPr>
          <p:cNvPr descr="Thumbs Down with solid fill" id="147" name="Google Shape;147;p3"/>
          <p:cNvPicPr preferRelativeResize="0"/>
          <p:nvPr/>
        </p:nvPicPr>
        <p:blipFill rotWithShape="1">
          <a:blip r:embed="rId6">
            <a:alphaModFix/>
          </a:blip>
          <a:srcRect b="0" l="0" r="0" t="0"/>
          <a:stretch/>
        </p:blipFill>
        <p:spPr>
          <a:xfrm>
            <a:off x="9118730" y="408290"/>
            <a:ext cx="2095388" cy="2095388"/>
          </a:xfrm>
          <a:custGeom>
            <a:rect b="b" l="l" r="r" t="t"/>
            <a:pathLst>
              <a:path extrusionOk="0" h="2978031" w="3912391">
                <a:moveTo>
                  <a:pt x="0" y="0"/>
                </a:moveTo>
                <a:lnTo>
                  <a:pt x="3912391" y="0"/>
                </a:lnTo>
                <a:lnTo>
                  <a:pt x="3912391" y="2978031"/>
                </a:lnTo>
                <a:lnTo>
                  <a:pt x="0" y="2978031"/>
                </a:lnTo>
                <a:close/>
              </a:path>
            </a:pathLst>
          </a:custGeom>
          <a:noFill/>
          <a:ln>
            <a:noFill/>
          </a:ln>
        </p:spPr>
      </p:pic>
      <p:cxnSp>
        <p:nvCxnSpPr>
          <p:cNvPr id="148" name="Google Shape;148;p3"/>
          <p:cNvCxnSpPr/>
          <p:nvPr/>
        </p:nvCxnSpPr>
        <p:spPr>
          <a:xfrm>
            <a:off x="0" y="5958000"/>
            <a:ext cx="12193201" cy="0"/>
          </a:xfrm>
          <a:prstGeom prst="straightConnector1">
            <a:avLst/>
          </a:prstGeom>
          <a:noFill/>
          <a:ln cap="flat" cmpd="sng" w="9525">
            <a:solidFill>
              <a:schemeClr val="lt2"/>
            </a:solidFill>
            <a:prstDash val="solid"/>
            <a:miter lim="800000"/>
            <a:headEnd len="sm" w="sm" type="none"/>
            <a:tailEnd len="sm" w="sm" type="none"/>
          </a:ln>
        </p:spPr>
      </p:cxnSp>
      <p:cxnSp>
        <p:nvCxnSpPr>
          <p:cNvPr id="149" name="Google Shape;149;p3"/>
          <p:cNvCxnSpPr/>
          <p:nvPr/>
        </p:nvCxnSpPr>
        <p:spPr>
          <a:xfrm>
            <a:off x="8279602" y="6"/>
            <a:ext cx="0" cy="5958000"/>
          </a:xfrm>
          <a:prstGeom prst="straightConnector1">
            <a:avLst/>
          </a:prstGeom>
          <a:noFill/>
          <a:ln cap="flat" cmpd="sng" w="9525">
            <a:solidFill>
              <a:schemeClr val="dk2"/>
            </a:solidFill>
            <a:prstDash val="solid"/>
            <a:miter lim="800000"/>
            <a:headEnd len="sm" w="sm" type="none"/>
            <a:tailEnd len="sm" w="sm" type="none"/>
          </a:ln>
        </p:spPr>
      </p:cxnSp>
      <p:cxnSp>
        <p:nvCxnSpPr>
          <p:cNvPr id="150" name="Google Shape;150;p3"/>
          <p:cNvCxnSpPr/>
          <p:nvPr/>
        </p:nvCxnSpPr>
        <p:spPr>
          <a:xfrm>
            <a:off x="4367212" y="2979003"/>
            <a:ext cx="7824781" cy="0"/>
          </a:xfrm>
          <a:prstGeom prst="straightConnector1">
            <a:avLst/>
          </a:prstGeom>
          <a:noFill/>
          <a:ln cap="flat" cmpd="sng" w="9525">
            <a:solidFill>
              <a:schemeClr val="dk2"/>
            </a:solidFill>
            <a:prstDash val="solid"/>
            <a:miter lim="800000"/>
            <a:headEnd len="sm" w="sm" type="none"/>
            <a:tailEnd len="sm" w="sm" type="none"/>
          </a:ln>
        </p:spPr>
      </p:cxnSp>
      <p:grpSp>
        <p:nvGrpSpPr>
          <p:cNvPr id="151" name="Google Shape;151;p3"/>
          <p:cNvGrpSpPr/>
          <p:nvPr/>
        </p:nvGrpSpPr>
        <p:grpSpPr>
          <a:xfrm>
            <a:off x="4367212" y="0"/>
            <a:ext cx="0" cy="5958963"/>
            <a:chOff x="6311900" y="0"/>
            <a:chExt cx="0" cy="5958963"/>
          </a:xfrm>
        </p:grpSpPr>
        <p:cxnSp>
          <p:nvCxnSpPr>
            <p:cNvPr id="152" name="Google Shape;152;p3"/>
            <p:cNvCxnSpPr/>
            <p:nvPr/>
          </p:nvCxnSpPr>
          <p:spPr>
            <a:xfrm>
              <a:off x="6311900" y="0"/>
              <a:ext cx="0" cy="1810800"/>
            </a:xfrm>
            <a:prstGeom prst="straightConnector1">
              <a:avLst/>
            </a:prstGeom>
            <a:noFill/>
            <a:ln cap="flat" cmpd="sng" w="9525">
              <a:solidFill>
                <a:schemeClr val="dk2"/>
              </a:solidFill>
              <a:prstDash val="solid"/>
              <a:miter lim="800000"/>
              <a:headEnd len="sm" w="sm" type="none"/>
              <a:tailEnd len="sm" w="sm" type="none"/>
            </a:ln>
          </p:spPr>
        </p:cxnSp>
        <p:cxnSp>
          <p:nvCxnSpPr>
            <p:cNvPr id="153" name="Google Shape;153;p3"/>
            <p:cNvCxnSpPr/>
            <p:nvPr/>
          </p:nvCxnSpPr>
          <p:spPr>
            <a:xfrm>
              <a:off x="6311900" y="1808163"/>
              <a:ext cx="0" cy="4150800"/>
            </a:xfrm>
            <a:prstGeom prst="straightConnector1">
              <a:avLst/>
            </a:prstGeom>
            <a:noFill/>
            <a:ln cap="flat" cmpd="sng" w="9525">
              <a:solidFill>
                <a:schemeClr val="dk2"/>
              </a:solidFill>
              <a:prstDash val="solid"/>
              <a:miter lim="800000"/>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pic>
        <p:nvPicPr>
          <p:cNvPr descr="Some observation on traditional teaching method | Print Version" id="159" name="Google Shape;159;p4"/>
          <p:cNvPicPr preferRelativeResize="0"/>
          <p:nvPr/>
        </p:nvPicPr>
        <p:blipFill rotWithShape="1">
          <a:blip r:embed="rId3">
            <a:alphaModFix/>
          </a:blip>
          <a:srcRect b="0" l="18649" r="21170" t="0"/>
          <a:stretch/>
        </p:blipFill>
        <p:spPr>
          <a:xfrm>
            <a:off x="9110537" y="415193"/>
            <a:ext cx="2250519" cy="2147770"/>
          </a:xfrm>
          <a:custGeom>
            <a:rect b="b" l="l" r="r" t="t"/>
            <a:pathLst>
              <a:path extrusionOk="0" h="2997194" w="3912391">
                <a:moveTo>
                  <a:pt x="0" y="0"/>
                </a:moveTo>
                <a:lnTo>
                  <a:pt x="3912391" y="0"/>
                </a:lnTo>
                <a:lnTo>
                  <a:pt x="3912391" y="2997194"/>
                </a:lnTo>
                <a:lnTo>
                  <a:pt x="0" y="2997194"/>
                </a:lnTo>
                <a:close/>
              </a:path>
            </a:pathLst>
          </a:custGeom>
          <a:noFill/>
          <a:ln>
            <a:noFill/>
          </a:ln>
        </p:spPr>
      </p:pic>
      <p:sp>
        <p:nvSpPr>
          <p:cNvPr id="160" name="Google Shape;160;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1" name="Google Shape;161;p4"/>
          <p:cNvSpPr/>
          <p:nvPr/>
        </p:nvSpPr>
        <p:spPr>
          <a:xfrm flipH="1" rot="10800000">
            <a:off x="1" y="-959"/>
            <a:ext cx="4366008" cy="18091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 name="Google Shape;162;p4"/>
          <p:cNvSpPr txBox="1"/>
          <p:nvPr>
            <p:ph type="title"/>
          </p:nvPr>
        </p:nvSpPr>
        <p:spPr>
          <a:xfrm>
            <a:off x="442914" y="441324"/>
            <a:ext cx="3457573" cy="1005009"/>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Service recipients</a:t>
            </a:r>
            <a:endParaRPr/>
          </a:p>
        </p:txBody>
      </p:sp>
      <p:sp>
        <p:nvSpPr>
          <p:cNvPr id="163" name="Google Shape;163;p4"/>
          <p:cNvSpPr txBox="1"/>
          <p:nvPr>
            <p:ph idx="1" type="body"/>
          </p:nvPr>
        </p:nvSpPr>
        <p:spPr>
          <a:xfrm>
            <a:off x="442915" y="2249484"/>
            <a:ext cx="3457572" cy="3266357"/>
          </a:xfrm>
          <a:prstGeom prst="rect">
            <a:avLst/>
          </a:prstGeom>
          <a:noFill/>
          <a:ln>
            <a:noFill/>
          </a:ln>
        </p:spPr>
        <p:txBody>
          <a:bodyPr anchorCtr="0" anchor="t" bIns="0" lIns="0" spcFirstLastPara="1" rIns="0" wrap="square" tIns="0">
            <a:normAutofit/>
          </a:bodyPr>
          <a:lstStyle/>
          <a:p>
            <a:pPr indent="-285750" lvl="0" marL="285750" rtl="0" algn="l">
              <a:lnSpc>
                <a:spcPct val="110000"/>
              </a:lnSpc>
              <a:spcBef>
                <a:spcPts val="0"/>
              </a:spcBef>
              <a:spcAft>
                <a:spcPts val="0"/>
              </a:spcAft>
              <a:buClr>
                <a:schemeClr val="dk2"/>
              </a:buClr>
              <a:buSzPts val="1190"/>
              <a:buChar char="?"/>
            </a:pPr>
            <a:r>
              <a:rPr lang="en-US" sz="1700">
                <a:solidFill>
                  <a:schemeClr val="dk2"/>
                </a:solidFill>
              </a:rPr>
              <a:t>Target: SEN students</a:t>
            </a:r>
            <a:endParaRPr/>
          </a:p>
          <a:p>
            <a:pPr indent="-285750" lvl="0" marL="285750" rtl="0" algn="l">
              <a:lnSpc>
                <a:spcPct val="110000"/>
              </a:lnSpc>
              <a:spcBef>
                <a:spcPts val="1200"/>
              </a:spcBef>
              <a:spcAft>
                <a:spcPts val="0"/>
              </a:spcAft>
              <a:buClr>
                <a:schemeClr val="dk2"/>
              </a:buClr>
              <a:buSzPts val="1190"/>
              <a:buChar char="?"/>
            </a:pPr>
            <a:r>
              <a:rPr lang="en-US" sz="1700">
                <a:solidFill>
                  <a:schemeClr val="dk2"/>
                </a:solidFill>
              </a:rPr>
              <a:t>Traditional teaching unsuitable</a:t>
            </a:r>
            <a:endParaRPr/>
          </a:p>
          <a:p>
            <a:pPr indent="-285750" lvl="0" marL="285750" rtl="0" algn="l">
              <a:lnSpc>
                <a:spcPct val="110000"/>
              </a:lnSpc>
              <a:spcBef>
                <a:spcPts val="1200"/>
              </a:spcBef>
              <a:spcAft>
                <a:spcPts val="0"/>
              </a:spcAft>
              <a:buClr>
                <a:schemeClr val="dk2"/>
              </a:buClr>
              <a:buSzPts val="1190"/>
              <a:buChar char="?"/>
            </a:pPr>
            <a:r>
              <a:rPr lang="en-US" sz="1700">
                <a:solidFill>
                  <a:schemeClr val="dk2"/>
                </a:solidFill>
              </a:rPr>
              <a:t>Needs: </a:t>
            </a:r>
            <a:endParaRPr/>
          </a:p>
          <a:p>
            <a:pPr indent="-285750" lvl="1" marL="742950" rtl="0" algn="l">
              <a:lnSpc>
                <a:spcPct val="110000"/>
              </a:lnSpc>
              <a:spcBef>
                <a:spcPts val="1200"/>
              </a:spcBef>
              <a:spcAft>
                <a:spcPts val="0"/>
              </a:spcAft>
              <a:buClr>
                <a:schemeClr val="dk2"/>
              </a:buClr>
              <a:buSzPts val="1190"/>
              <a:buChar char="?"/>
            </a:pPr>
            <a:r>
              <a:rPr lang="en-US" sz="1700">
                <a:solidFill>
                  <a:schemeClr val="dk2"/>
                </a:solidFill>
              </a:rPr>
              <a:t>Education to suit their pace</a:t>
            </a:r>
            <a:endParaRPr/>
          </a:p>
          <a:p>
            <a:pPr indent="-285750" lvl="1" marL="742950" rtl="0" algn="l">
              <a:lnSpc>
                <a:spcPct val="110000"/>
              </a:lnSpc>
              <a:spcBef>
                <a:spcPts val="1200"/>
              </a:spcBef>
              <a:spcAft>
                <a:spcPts val="0"/>
              </a:spcAft>
              <a:buClr>
                <a:schemeClr val="dk2"/>
              </a:buClr>
              <a:buSzPts val="1190"/>
              <a:buChar char="?"/>
            </a:pPr>
            <a:r>
              <a:rPr lang="en-US" sz="1700">
                <a:solidFill>
                  <a:schemeClr val="dk2"/>
                </a:solidFill>
              </a:rPr>
              <a:t>Support and empathy in learning methods </a:t>
            </a:r>
            <a:endParaRPr/>
          </a:p>
          <a:p>
            <a:pPr indent="0" lvl="0" marL="0" rtl="0" algn="l">
              <a:lnSpc>
                <a:spcPct val="110000"/>
              </a:lnSpc>
              <a:spcBef>
                <a:spcPts val="800"/>
              </a:spcBef>
              <a:spcAft>
                <a:spcPts val="0"/>
              </a:spcAft>
              <a:buClr>
                <a:schemeClr val="dk2"/>
              </a:buClr>
              <a:buSzPts val="1190"/>
              <a:buNone/>
            </a:pPr>
            <a:r>
              <a:t/>
            </a:r>
            <a:endParaRPr sz="1700">
              <a:solidFill>
                <a:schemeClr val="dk2"/>
              </a:solidFill>
            </a:endParaRPr>
          </a:p>
        </p:txBody>
      </p:sp>
      <p:cxnSp>
        <p:nvCxnSpPr>
          <p:cNvPr id="164" name="Google Shape;164;p4"/>
          <p:cNvCxnSpPr/>
          <p:nvPr/>
        </p:nvCxnSpPr>
        <p:spPr>
          <a:xfrm>
            <a:off x="8279602" y="6"/>
            <a:ext cx="5" cy="2998800"/>
          </a:xfrm>
          <a:prstGeom prst="straightConnector1">
            <a:avLst/>
          </a:prstGeom>
          <a:noFill/>
          <a:ln cap="flat" cmpd="sng" w="9525">
            <a:solidFill>
              <a:schemeClr val="dk2"/>
            </a:solidFill>
            <a:prstDash val="solid"/>
            <a:miter lim="800000"/>
            <a:headEnd len="sm" w="sm" type="none"/>
            <a:tailEnd len="sm" w="sm" type="none"/>
          </a:ln>
        </p:spPr>
      </p:cxnSp>
      <p:pic>
        <p:nvPicPr>
          <p:cNvPr descr="Some observation on traditional teaching method | Print Version" id="165" name="Google Shape;165;p4"/>
          <p:cNvPicPr preferRelativeResize="0"/>
          <p:nvPr/>
        </p:nvPicPr>
        <p:blipFill rotWithShape="1">
          <a:blip r:embed="rId3">
            <a:alphaModFix/>
          </a:blip>
          <a:srcRect b="0" l="18649" r="21170" t="0"/>
          <a:stretch/>
        </p:blipFill>
        <p:spPr>
          <a:xfrm>
            <a:off x="5196939" y="332057"/>
            <a:ext cx="2369358" cy="2261182"/>
          </a:xfrm>
          <a:custGeom>
            <a:rect b="b" l="l" r="r" t="t"/>
            <a:pathLst>
              <a:path extrusionOk="0" h="2997194" w="3912391">
                <a:moveTo>
                  <a:pt x="0" y="0"/>
                </a:moveTo>
                <a:lnTo>
                  <a:pt x="3912391" y="0"/>
                </a:lnTo>
                <a:lnTo>
                  <a:pt x="3912391" y="2997194"/>
                </a:lnTo>
                <a:lnTo>
                  <a:pt x="0" y="2997194"/>
                </a:lnTo>
                <a:close/>
              </a:path>
            </a:pathLst>
          </a:custGeom>
          <a:noFill/>
          <a:ln>
            <a:noFill/>
          </a:ln>
        </p:spPr>
      </p:pic>
      <p:cxnSp>
        <p:nvCxnSpPr>
          <p:cNvPr id="166" name="Google Shape;166;p4"/>
          <p:cNvCxnSpPr/>
          <p:nvPr/>
        </p:nvCxnSpPr>
        <p:spPr>
          <a:xfrm>
            <a:off x="4368768" y="2997200"/>
            <a:ext cx="7823232" cy="0"/>
          </a:xfrm>
          <a:prstGeom prst="straightConnector1">
            <a:avLst/>
          </a:prstGeom>
          <a:noFill/>
          <a:ln cap="flat" cmpd="sng" w="9525">
            <a:solidFill>
              <a:schemeClr val="dk2"/>
            </a:solidFill>
            <a:prstDash val="solid"/>
            <a:miter lim="800000"/>
            <a:headEnd len="sm" w="sm" type="none"/>
            <a:tailEnd len="sm" w="sm" type="none"/>
          </a:ln>
        </p:spPr>
      </p:cxnSp>
      <p:sp>
        <p:nvSpPr>
          <p:cNvPr id="167" name="Google Shape;167;p4"/>
          <p:cNvSpPr/>
          <p:nvPr/>
        </p:nvSpPr>
        <p:spPr>
          <a:xfrm flipH="1" rot="10800000">
            <a:off x="1" y="5957997"/>
            <a:ext cx="12191999" cy="900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68" name="Google Shape;168;p4"/>
          <p:cNvCxnSpPr/>
          <p:nvPr/>
        </p:nvCxnSpPr>
        <p:spPr>
          <a:xfrm>
            <a:off x="0" y="5958000"/>
            <a:ext cx="12193201" cy="0"/>
          </a:xfrm>
          <a:prstGeom prst="straightConnector1">
            <a:avLst/>
          </a:prstGeom>
          <a:noFill/>
          <a:ln cap="flat" cmpd="sng" w="9525">
            <a:solidFill>
              <a:schemeClr val="lt2"/>
            </a:solidFill>
            <a:prstDash val="solid"/>
            <a:miter lim="800000"/>
            <a:headEnd len="sm" w="sm" type="none"/>
            <a:tailEnd len="sm" w="sm" type="none"/>
          </a:ln>
        </p:spPr>
      </p:cxnSp>
      <p:cxnSp>
        <p:nvCxnSpPr>
          <p:cNvPr id="169" name="Google Shape;169;p4"/>
          <p:cNvCxnSpPr/>
          <p:nvPr/>
        </p:nvCxnSpPr>
        <p:spPr>
          <a:xfrm>
            <a:off x="4367212" y="0"/>
            <a:ext cx="0" cy="5958000"/>
          </a:xfrm>
          <a:prstGeom prst="straightConnector1">
            <a:avLst/>
          </a:prstGeom>
          <a:noFill/>
          <a:ln cap="flat" cmpd="sng" w="9525">
            <a:solidFill>
              <a:schemeClr val="dk2"/>
            </a:solidFill>
            <a:prstDash val="solid"/>
            <a:miter lim="800000"/>
            <a:headEnd len="sm" w="sm" type="none"/>
            <a:tailEnd len="sm" w="sm" type="none"/>
          </a:ln>
        </p:spPr>
      </p:cxnSp>
      <p:pic>
        <p:nvPicPr>
          <p:cNvPr descr="Including students with SEN/disabilities – Rhinegold Publishing" id="170" name="Google Shape;170;p4"/>
          <p:cNvPicPr preferRelativeResize="0"/>
          <p:nvPr/>
        </p:nvPicPr>
        <p:blipFill rotWithShape="1">
          <a:blip r:embed="rId4">
            <a:alphaModFix/>
          </a:blip>
          <a:srcRect b="0" l="0" r="0" t="0"/>
          <a:stretch/>
        </p:blipFill>
        <p:spPr>
          <a:xfrm>
            <a:off x="4808526" y="3609550"/>
            <a:ext cx="6940562" cy="1735140"/>
          </a:xfrm>
          <a:custGeom>
            <a:rect b="b" l="l" r="r" t="t"/>
            <a:pathLst>
              <a:path extrusionOk="0" h="2959836" w="7824786">
                <a:moveTo>
                  <a:pt x="0" y="0"/>
                </a:moveTo>
                <a:lnTo>
                  <a:pt x="7824786" y="0"/>
                </a:lnTo>
                <a:lnTo>
                  <a:pt x="7824786" y="2959836"/>
                </a:lnTo>
                <a:lnTo>
                  <a:pt x="0" y="2959836"/>
                </a:lnTo>
                <a:close/>
              </a:path>
            </a:pathLst>
          </a:custGeom>
          <a:noFill/>
          <a:ln>
            <a:noFill/>
          </a:ln>
        </p:spPr>
      </p:pic>
      <p:sp>
        <p:nvSpPr>
          <p:cNvPr id="171" name="Google Shape;171;p4"/>
          <p:cNvSpPr/>
          <p:nvPr/>
        </p:nvSpPr>
        <p:spPr>
          <a:xfrm>
            <a:off x="6238875" y="2562963"/>
            <a:ext cx="504815" cy="1037058"/>
          </a:xfrm>
          <a:prstGeom prst="upArrow">
            <a:avLst>
              <a:gd fmla="val 50000" name="adj1"/>
              <a:gd fmla="val 50000" name="adj2"/>
            </a:avLst>
          </a:prstGeom>
          <a:solidFill>
            <a:schemeClr val="accent1"/>
          </a:solidFill>
          <a:ln cap="flat" cmpd="sng" w="12700">
            <a:solidFill>
              <a:srgbClr val="42676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humbs Down with solid fill" id="172" name="Google Shape;172;p4"/>
          <p:cNvPicPr preferRelativeResize="0"/>
          <p:nvPr/>
        </p:nvPicPr>
        <p:blipFill rotWithShape="1">
          <a:blip r:embed="rId5">
            <a:alphaModFix/>
          </a:blip>
          <a:srcRect b="0" l="0" r="0" t="0"/>
          <a:stretch/>
        </p:blipFill>
        <p:spPr>
          <a:xfrm>
            <a:off x="7234731" y="173350"/>
            <a:ext cx="914400" cy="914400"/>
          </a:xfrm>
          <a:prstGeom prst="rect">
            <a:avLst/>
          </a:prstGeom>
          <a:noFill/>
          <a:ln>
            <a:noFill/>
          </a:ln>
        </p:spPr>
      </p:pic>
      <p:pic>
        <p:nvPicPr>
          <p:cNvPr descr="7 Things Teachers Say to Create a Supportive Classroom | Edutopia" id="173" name="Google Shape;173;p4"/>
          <p:cNvPicPr preferRelativeResize="0"/>
          <p:nvPr/>
        </p:nvPicPr>
        <p:blipFill rotWithShape="1">
          <a:blip r:embed="rId6">
            <a:alphaModFix/>
          </a:blip>
          <a:srcRect b="0" l="0" r="0" t="0"/>
          <a:stretch/>
        </p:blipFill>
        <p:spPr>
          <a:xfrm>
            <a:off x="8733220" y="485650"/>
            <a:ext cx="3028164" cy="1703342"/>
          </a:xfrm>
          <a:custGeom>
            <a:rect b="b" l="l" r="r" t="t"/>
            <a:pathLst>
              <a:path extrusionOk="0" h="2997194" w="3910794">
                <a:moveTo>
                  <a:pt x="0" y="0"/>
                </a:moveTo>
                <a:lnTo>
                  <a:pt x="3910794" y="0"/>
                </a:lnTo>
                <a:lnTo>
                  <a:pt x="3910794" y="2997194"/>
                </a:lnTo>
                <a:lnTo>
                  <a:pt x="0" y="2997194"/>
                </a:lnTo>
                <a:close/>
              </a:path>
            </a:pathLst>
          </a:custGeom>
          <a:noFill/>
          <a:ln>
            <a:noFill/>
          </a:ln>
        </p:spPr>
      </p:pic>
      <p:sp>
        <p:nvSpPr>
          <p:cNvPr id="174" name="Google Shape;174;p4"/>
          <p:cNvSpPr/>
          <p:nvPr/>
        </p:nvSpPr>
        <p:spPr>
          <a:xfrm>
            <a:off x="7566297" y="1247775"/>
            <a:ext cx="1165668" cy="503281"/>
          </a:xfrm>
          <a:prstGeom prst="rightArrow">
            <a:avLst>
              <a:gd fmla="val 50000" name="adj1"/>
              <a:gd fmla="val 50000" name="adj2"/>
            </a:avLst>
          </a:prstGeom>
          <a:solidFill>
            <a:schemeClr val="accent1"/>
          </a:solidFill>
          <a:ln cap="flat" cmpd="sng" w="12700">
            <a:solidFill>
              <a:srgbClr val="42676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Badge Tick with solid fill" id="175" name="Google Shape;175;p4"/>
          <p:cNvPicPr preferRelativeResize="0"/>
          <p:nvPr/>
        </p:nvPicPr>
        <p:blipFill rotWithShape="1">
          <a:blip r:embed="rId7">
            <a:alphaModFix/>
          </a:blip>
          <a:srcRect b="0" l="0" r="0" t="0"/>
          <a:stretch/>
        </p:blipFill>
        <p:spPr>
          <a:xfrm>
            <a:off x="10911827" y="486628"/>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0" name="Shape 180"/>
        <p:cNvGrpSpPr/>
        <p:nvPr/>
      </p:nvGrpSpPr>
      <p:grpSpPr>
        <a:xfrm>
          <a:off x="0" y="0"/>
          <a:ext cx="0" cy="0"/>
          <a:chOff x="0" y="0"/>
          <a:chExt cx="0" cy="0"/>
        </a:xfrm>
      </p:grpSpPr>
      <p:sp>
        <p:nvSpPr>
          <p:cNvPr id="181" name="Google Shape;181;p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 name="Google Shape;182;p5"/>
          <p:cNvSpPr/>
          <p:nvPr/>
        </p:nvSpPr>
        <p:spPr>
          <a:xfrm flipH="1">
            <a:off x="0" y="0"/>
            <a:ext cx="451167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5"/>
          <p:cNvSpPr txBox="1"/>
          <p:nvPr>
            <p:ph type="title"/>
          </p:nvPr>
        </p:nvSpPr>
        <p:spPr>
          <a:xfrm>
            <a:off x="1343025" y="360000"/>
            <a:ext cx="2725737" cy="123226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Objectives</a:t>
            </a:r>
            <a:endParaRPr/>
          </a:p>
        </p:txBody>
      </p:sp>
      <p:cxnSp>
        <p:nvCxnSpPr>
          <p:cNvPr id="184" name="Google Shape;184;p5"/>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pic>
        <p:nvPicPr>
          <p:cNvPr descr="People Are Disgusted By This Photo Of A Subway Employee With Her Feet On  The Food Counter" id="185" name="Google Shape;185;p5"/>
          <p:cNvPicPr preferRelativeResize="0"/>
          <p:nvPr/>
        </p:nvPicPr>
        <p:blipFill rotWithShape="1">
          <a:blip r:embed="rId3">
            <a:alphaModFix/>
          </a:blip>
          <a:srcRect b="-2" l="10880" r="8819" t="0"/>
          <a:stretch/>
        </p:blipFill>
        <p:spPr>
          <a:xfrm>
            <a:off x="905669" y="2060575"/>
            <a:ext cx="3602951" cy="4797425"/>
          </a:xfrm>
          <a:custGeom>
            <a:rect b="b" l="l" r="r" t="t"/>
            <a:pathLst>
              <a:path extrusionOk="0" h="4797425" w="7680325">
                <a:moveTo>
                  <a:pt x="0" y="0"/>
                </a:moveTo>
                <a:lnTo>
                  <a:pt x="7680325" y="0"/>
                </a:lnTo>
                <a:lnTo>
                  <a:pt x="7680325" y="4797425"/>
                </a:lnTo>
                <a:lnTo>
                  <a:pt x="0" y="4797425"/>
                </a:lnTo>
                <a:close/>
              </a:path>
            </a:pathLst>
          </a:custGeom>
          <a:noFill/>
          <a:ln>
            <a:noFill/>
          </a:ln>
        </p:spPr>
      </p:pic>
      <p:cxnSp>
        <p:nvCxnSpPr>
          <p:cNvPr id="186" name="Google Shape;186;p5"/>
          <p:cNvCxnSpPr/>
          <p:nvPr/>
        </p:nvCxnSpPr>
        <p:spPr>
          <a:xfrm>
            <a:off x="4510149" y="0"/>
            <a:ext cx="0" cy="6859375"/>
          </a:xfrm>
          <a:prstGeom prst="straightConnector1">
            <a:avLst/>
          </a:prstGeom>
          <a:noFill/>
          <a:ln cap="flat" cmpd="sng" w="9525">
            <a:solidFill>
              <a:schemeClr val="lt2"/>
            </a:solidFill>
            <a:prstDash val="solid"/>
            <a:miter lim="800000"/>
            <a:headEnd len="sm" w="sm" type="none"/>
            <a:tailEnd len="sm" w="sm" type="none"/>
          </a:ln>
        </p:spPr>
      </p:cxnSp>
      <p:cxnSp>
        <p:nvCxnSpPr>
          <p:cNvPr id="187" name="Google Shape;187;p5"/>
          <p:cNvCxnSpPr/>
          <p:nvPr/>
        </p:nvCxnSpPr>
        <p:spPr>
          <a:xfrm>
            <a:off x="898800" y="2060576"/>
            <a:ext cx="11293200" cy="0"/>
          </a:xfrm>
          <a:prstGeom prst="straightConnector1">
            <a:avLst/>
          </a:prstGeom>
          <a:noFill/>
          <a:ln cap="flat" cmpd="sng" w="9525">
            <a:solidFill>
              <a:schemeClr val="lt2"/>
            </a:solidFill>
            <a:prstDash val="solid"/>
            <a:miter lim="800000"/>
            <a:headEnd len="sm" w="sm" type="none"/>
            <a:tailEnd len="sm" w="sm" type="none"/>
          </a:ln>
        </p:spPr>
      </p:cxnSp>
      <p:pic>
        <p:nvPicPr>
          <p:cNvPr id="188" name="Google Shape;188;p5"/>
          <p:cNvPicPr preferRelativeResize="0"/>
          <p:nvPr/>
        </p:nvPicPr>
        <p:blipFill rotWithShape="1">
          <a:blip r:embed="rId4">
            <a:alphaModFix/>
          </a:blip>
          <a:srcRect b="0" l="0" r="0" t="0"/>
          <a:stretch/>
        </p:blipFill>
        <p:spPr>
          <a:xfrm>
            <a:off x="4584721" y="2390088"/>
            <a:ext cx="7559634" cy="4138400"/>
          </a:xfrm>
          <a:prstGeom prst="rect">
            <a:avLst/>
          </a:prstGeom>
          <a:noFill/>
          <a:ln>
            <a:noFill/>
          </a:ln>
        </p:spPr>
      </p:pic>
      <p:sp>
        <p:nvSpPr>
          <p:cNvPr id="189" name="Google Shape;189;p5"/>
          <p:cNvSpPr/>
          <p:nvPr/>
        </p:nvSpPr>
        <p:spPr>
          <a:xfrm>
            <a:off x="5902462" y="3562350"/>
            <a:ext cx="1285875" cy="558803"/>
          </a:xfrm>
          <a:prstGeom prst="roundRect">
            <a:avLst>
              <a:gd fmla="val 16667" name="adj"/>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highlight>
                  <a:srgbClr val="FFFF00"/>
                </a:highlight>
                <a:latin typeface="Arial"/>
                <a:ea typeface="Arial"/>
                <a:cs typeface="Arial"/>
                <a:sym typeface="Arial"/>
              </a:rPr>
              <a:t>Greet customer</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8464687" y="2800349"/>
            <a:ext cx="2821644" cy="628651"/>
          </a:xfrm>
          <a:prstGeom prst="roundRect">
            <a:avLst>
              <a:gd fmla="val 16667" name="adj"/>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highlight>
                  <a:srgbClr val="FFFF00"/>
                </a:highlight>
                <a:latin typeface="Arial"/>
                <a:ea typeface="Arial"/>
                <a:cs typeface="Arial"/>
                <a:sym typeface="Arial"/>
              </a:rPr>
              <a:t>NPC Character</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6238875" y="4516437"/>
            <a:ext cx="1752600" cy="1988763"/>
          </a:xfrm>
          <a:prstGeom prst="roundRect">
            <a:avLst>
              <a:gd fmla="val 16667" name="adj"/>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highlight>
                  <a:srgbClr val="FFFF00"/>
                </a:highlight>
                <a:latin typeface="Arial"/>
                <a:ea typeface="Arial"/>
                <a:cs typeface="Arial"/>
                <a:sym typeface="Arial"/>
              </a:rPr>
              <a:t>Billing</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8820149" y="4858962"/>
            <a:ext cx="2638426" cy="1570413"/>
          </a:xfrm>
          <a:prstGeom prst="roundRect">
            <a:avLst>
              <a:gd fmla="val 16667" name="adj"/>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highlight>
                  <a:srgbClr val="FFFF00"/>
                </a:highlight>
                <a:latin typeface="Arial"/>
                <a:ea typeface="Arial"/>
                <a:cs typeface="Arial"/>
                <a:sym typeface="Arial"/>
              </a:rPr>
              <a:t>Make food and drinks</a:t>
            </a:r>
            <a:endParaRPr b="0" i="0" sz="1400" u="none" cap="none" strike="noStrike">
              <a:solidFill>
                <a:srgbClr val="000000"/>
              </a:solidFill>
              <a:latin typeface="Arial"/>
              <a:ea typeface="Arial"/>
              <a:cs typeface="Arial"/>
              <a:sym typeface="Arial"/>
            </a:endParaRPr>
          </a:p>
        </p:txBody>
      </p:sp>
      <p:grpSp>
        <p:nvGrpSpPr>
          <p:cNvPr id="193" name="Google Shape;193;p5"/>
          <p:cNvGrpSpPr/>
          <p:nvPr/>
        </p:nvGrpSpPr>
        <p:grpSpPr>
          <a:xfrm>
            <a:off x="5025610" y="73401"/>
            <a:ext cx="6186315" cy="2069724"/>
            <a:chOff x="0" y="13821"/>
            <a:chExt cx="6186315" cy="2069724"/>
          </a:xfrm>
        </p:grpSpPr>
        <p:sp>
          <p:nvSpPr>
            <p:cNvPr id="194" name="Google Shape;194;p5"/>
            <p:cNvSpPr/>
            <p:nvPr/>
          </p:nvSpPr>
          <p:spPr>
            <a:xfrm>
              <a:off x="0" y="316214"/>
              <a:ext cx="6186315" cy="1767331"/>
            </a:xfrm>
            <a:prstGeom prst="rect">
              <a:avLst/>
            </a:prstGeom>
            <a:solidFill>
              <a:srgbClr val="F7EFE2">
                <a:alpha val="89411"/>
              </a:srgbClr>
            </a:solidFill>
            <a:ln cap="flat" cmpd="sng" w="9525">
              <a:solidFill>
                <a:srgbClr val="592E3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txBox="1"/>
            <p:nvPr/>
          </p:nvSpPr>
          <p:spPr>
            <a:xfrm>
              <a:off x="0" y="316214"/>
              <a:ext cx="6186315" cy="1767331"/>
            </a:xfrm>
            <a:prstGeom prst="rect">
              <a:avLst/>
            </a:prstGeom>
            <a:noFill/>
            <a:ln>
              <a:noFill/>
            </a:ln>
          </p:spPr>
          <p:txBody>
            <a:bodyPr anchorCtr="0" anchor="t" bIns="120900" lIns="480125" spcFirstLastPara="1" rIns="480125" wrap="square" tIns="354075">
              <a:noAutofit/>
            </a:bodyPr>
            <a:lstStyle/>
            <a:p>
              <a:pPr indent="-171450" lvl="1" marL="171450" marR="0" rtl="0" algn="l">
                <a:lnSpc>
                  <a:spcPct val="90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Help students to understand the workflow of a sandwich shop. </a:t>
              </a:r>
              <a:endParaRPr b="0" i="0" sz="1400" u="none" cap="none" strike="noStrike">
                <a:solidFill>
                  <a:srgbClr val="000000"/>
                </a:solidFill>
                <a:latin typeface="Arial"/>
                <a:ea typeface="Arial"/>
                <a:cs typeface="Arial"/>
                <a:sym typeface="Arial"/>
              </a:endParaRPr>
            </a:p>
            <a:p>
              <a:pPr indent="-171450" lvl="2" marL="342900" marR="0" rtl="0" algn="l">
                <a:lnSpc>
                  <a:spcPct val="90000"/>
                </a:lnSpc>
                <a:spcBef>
                  <a:spcPts val="255"/>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Reference taken from Subway </a:t>
              </a:r>
              <a:endParaRPr b="0" i="0" sz="1400" u="none" cap="none" strike="noStrike">
                <a:solidFill>
                  <a:srgbClr val="000000"/>
                </a:solidFill>
                <a:latin typeface="Arial"/>
                <a:ea typeface="Arial"/>
                <a:cs typeface="Arial"/>
                <a:sym typeface="Arial"/>
              </a:endParaRPr>
            </a:p>
            <a:p>
              <a:pPr indent="-171450" lvl="2" marL="342900" marR="0" rtl="0" algn="l">
                <a:lnSpc>
                  <a:spcPct val="90000"/>
                </a:lnSpc>
                <a:spcBef>
                  <a:spcPts val="255"/>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Greet to the customers (NPC), Charge Calculating and Food and Drink make</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162820" y="13821"/>
              <a:ext cx="4330420" cy="567212"/>
            </a:xfrm>
            <a:prstGeom prst="roundRect">
              <a:avLst>
                <a:gd fmla="val 16667" name="adj"/>
              </a:avLst>
            </a:prstGeom>
            <a:gradFill>
              <a:gsLst>
                <a:gs pos="0">
                  <a:srgbClr val="6D5154"/>
                </a:gs>
                <a:gs pos="50000">
                  <a:srgbClr val="5B2B30"/>
                </a:gs>
                <a:gs pos="100000">
                  <a:srgbClr val="522329"/>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txBox="1"/>
            <p:nvPr/>
          </p:nvSpPr>
          <p:spPr>
            <a:xfrm>
              <a:off x="190509" y="41510"/>
              <a:ext cx="4275042" cy="511834"/>
            </a:xfrm>
            <a:prstGeom prst="rect">
              <a:avLst/>
            </a:prstGeom>
            <a:noFill/>
            <a:ln>
              <a:noFill/>
            </a:ln>
          </p:spPr>
          <p:txBody>
            <a:bodyPr anchorCtr="0" anchor="ctr" bIns="0" lIns="163675" spcFirstLastPara="1" rIns="163675" wrap="square" tIns="0">
              <a:noAutofit/>
            </a:bodyPr>
            <a:lstStyle/>
            <a:p>
              <a:pPr indent="0" lvl="0" marL="0" marR="0" rtl="0" algn="l">
                <a:lnSpc>
                  <a:spcPct val="9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Vocational Training</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 name="Shape 202"/>
        <p:cNvGrpSpPr/>
        <p:nvPr/>
      </p:nvGrpSpPr>
      <p:grpSpPr>
        <a:xfrm>
          <a:off x="0" y="0"/>
          <a:ext cx="0" cy="0"/>
          <a:chOff x="0" y="0"/>
          <a:chExt cx="0" cy="0"/>
        </a:xfrm>
      </p:grpSpPr>
      <p:sp>
        <p:nvSpPr>
          <p:cNvPr id="203" name="Google Shape;203;p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 name="Google Shape;204;p6"/>
          <p:cNvSpPr/>
          <p:nvPr/>
        </p:nvSpPr>
        <p:spPr>
          <a:xfrm flipH="1">
            <a:off x="0" y="0"/>
            <a:ext cx="451167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 name="Google Shape;205;p6"/>
          <p:cNvSpPr txBox="1"/>
          <p:nvPr>
            <p:ph type="title"/>
          </p:nvPr>
        </p:nvSpPr>
        <p:spPr>
          <a:xfrm>
            <a:off x="1343025" y="360000"/>
            <a:ext cx="2725737" cy="6092675"/>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Objectives</a:t>
            </a:r>
            <a:endParaRPr/>
          </a:p>
        </p:txBody>
      </p:sp>
      <p:pic>
        <p:nvPicPr>
          <p:cNvPr id="206" name="Google Shape;206;p6"/>
          <p:cNvPicPr preferRelativeResize="0"/>
          <p:nvPr/>
        </p:nvPicPr>
        <p:blipFill rotWithShape="1">
          <a:blip r:embed="rId3">
            <a:alphaModFix/>
          </a:blip>
          <a:srcRect b="13332" l="17750" r="18084" t="25777"/>
          <a:stretch/>
        </p:blipFill>
        <p:spPr>
          <a:xfrm>
            <a:off x="4947202" y="816073"/>
            <a:ext cx="2971778" cy="1586254"/>
          </a:xfrm>
          <a:custGeom>
            <a:rect b="b" l="l" r="r" t="t"/>
            <a:pathLst>
              <a:path extrusionOk="0" h="3218400" w="3841200">
                <a:moveTo>
                  <a:pt x="0" y="0"/>
                </a:moveTo>
                <a:lnTo>
                  <a:pt x="3841200" y="0"/>
                </a:lnTo>
                <a:lnTo>
                  <a:pt x="3841200" y="3218400"/>
                </a:lnTo>
                <a:lnTo>
                  <a:pt x="0" y="3218400"/>
                </a:lnTo>
                <a:close/>
              </a:path>
            </a:pathLst>
          </a:custGeom>
          <a:noFill/>
          <a:ln>
            <a:noFill/>
          </a:ln>
        </p:spPr>
      </p:pic>
      <p:cxnSp>
        <p:nvCxnSpPr>
          <p:cNvPr id="207" name="Google Shape;207;p6"/>
          <p:cNvCxnSpPr/>
          <p:nvPr/>
        </p:nvCxnSpPr>
        <p:spPr>
          <a:xfrm>
            <a:off x="8353691" y="0"/>
            <a:ext cx="0" cy="3218400"/>
          </a:xfrm>
          <a:prstGeom prst="straightConnector1">
            <a:avLst/>
          </a:prstGeom>
          <a:noFill/>
          <a:ln cap="flat" cmpd="sng" w="9525">
            <a:solidFill>
              <a:schemeClr val="dk2"/>
            </a:solidFill>
            <a:prstDash val="solid"/>
            <a:miter lim="800000"/>
            <a:headEnd len="sm" w="sm" type="none"/>
            <a:tailEnd len="sm" w="sm" type="none"/>
          </a:ln>
        </p:spPr>
      </p:cxnSp>
      <p:cxnSp>
        <p:nvCxnSpPr>
          <p:cNvPr id="208" name="Google Shape;208;p6"/>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209" name="Google Shape;209;p6"/>
          <p:cNvCxnSpPr/>
          <p:nvPr/>
        </p:nvCxnSpPr>
        <p:spPr>
          <a:xfrm>
            <a:off x="4511675" y="3218400"/>
            <a:ext cx="7680324" cy="0"/>
          </a:xfrm>
          <a:prstGeom prst="straightConnector1">
            <a:avLst/>
          </a:prstGeom>
          <a:noFill/>
          <a:ln cap="flat" cmpd="sng" w="9525">
            <a:solidFill>
              <a:schemeClr val="dk2"/>
            </a:solidFill>
            <a:prstDash val="solid"/>
            <a:miter lim="800000"/>
            <a:headEnd len="sm" w="sm" type="none"/>
            <a:tailEnd len="sm" w="sm" type="none"/>
          </a:ln>
        </p:spPr>
      </p:cxnSp>
      <p:pic>
        <p:nvPicPr>
          <p:cNvPr id="210" name="Google Shape;210;p6"/>
          <p:cNvPicPr preferRelativeResize="0"/>
          <p:nvPr/>
        </p:nvPicPr>
        <p:blipFill rotWithShape="1">
          <a:blip r:embed="rId4">
            <a:alphaModFix/>
          </a:blip>
          <a:srcRect b="13331" l="18167" r="18167" t="25630"/>
          <a:stretch/>
        </p:blipFill>
        <p:spPr>
          <a:xfrm>
            <a:off x="8686800" y="816073"/>
            <a:ext cx="2941498" cy="1586252"/>
          </a:xfrm>
          <a:prstGeom prst="rect">
            <a:avLst/>
          </a:prstGeom>
          <a:noFill/>
          <a:ln>
            <a:noFill/>
          </a:ln>
        </p:spPr>
      </p:pic>
      <p:sp>
        <p:nvSpPr>
          <p:cNvPr id="211" name="Google Shape;211;p6"/>
          <p:cNvSpPr/>
          <p:nvPr/>
        </p:nvSpPr>
        <p:spPr>
          <a:xfrm>
            <a:off x="5325928" y="2511324"/>
            <a:ext cx="2209800" cy="409569"/>
          </a:xfrm>
          <a:prstGeom prst="roundRect">
            <a:avLst>
              <a:gd fmla="val 16667" name="adj"/>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Speaking to customers</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9082200" y="2520949"/>
            <a:ext cx="2209800" cy="409569"/>
          </a:xfrm>
          <a:prstGeom prst="roundRect">
            <a:avLst>
              <a:gd fmla="val 16667" name="adj"/>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Receiving response of orders</a:t>
            </a:r>
            <a:endParaRPr b="0" i="0" sz="1400" u="none" cap="none" strike="noStrike">
              <a:solidFill>
                <a:srgbClr val="000000"/>
              </a:solidFill>
              <a:latin typeface="Arial"/>
              <a:ea typeface="Arial"/>
              <a:cs typeface="Arial"/>
              <a:sym typeface="Arial"/>
            </a:endParaRPr>
          </a:p>
        </p:txBody>
      </p:sp>
      <p:grpSp>
        <p:nvGrpSpPr>
          <p:cNvPr id="213" name="Google Shape;213;p6"/>
          <p:cNvGrpSpPr/>
          <p:nvPr/>
        </p:nvGrpSpPr>
        <p:grpSpPr>
          <a:xfrm>
            <a:off x="4996035" y="3506281"/>
            <a:ext cx="6186315" cy="2535638"/>
            <a:chOff x="0" y="0"/>
            <a:chExt cx="6186315" cy="2535638"/>
          </a:xfrm>
        </p:grpSpPr>
        <p:sp>
          <p:nvSpPr>
            <p:cNvPr id="214" name="Google Shape;214;p6"/>
            <p:cNvSpPr/>
            <p:nvPr/>
          </p:nvSpPr>
          <p:spPr>
            <a:xfrm>
              <a:off x="0" y="231861"/>
              <a:ext cx="6186315" cy="2303777"/>
            </a:xfrm>
            <a:prstGeom prst="rect">
              <a:avLst/>
            </a:prstGeom>
            <a:solidFill>
              <a:srgbClr val="F7EFE2">
                <a:alpha val="89411"/>
              </a:srgbClr>
            </a:solidFill>
            <a:ln cap="flat" cmpd="sng" w="9525">
              <a:solidFill>
                <a:srgbClr val="592E3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
            <p:cNvSpPr txBox="1"/>
            <p:nvPr/>
          </p:nvSpPr>
          <p:spPr>
            <a:xfrm>
              <a:off x="0" y="231861"/>
              <a:ext cx="6186315" cy="2303777"/>
            </a:xfrm>
            <a:prstGeom prst="rect">
              <a:avLst/>
            </a:prstGeom>
            <a:noFill/>
            <a:ln>
              <a:noFill/>
            </a:ln>
          </p:spPr>
          <p:txBody>
            <a:bodyPr anchorCtr="0" anchor="t" bIns="135125" lIns="480125" spcFirstLastPara="1" rIns="480125" wrap="square" tIns="395725">
              <a:noAutofit/>
            </a:bodyPr>
            <a:lstStyle/>
            <a:p>
              <a:pPr indent="-171450" lvl="1" marL="171450" marR="0" rtl="0" algn="l">
                <a:lnSpc>
                  <a:spcPct val="9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Improve student’s communication ability by listening and responding in a conversation</a:t>
              </a:r>
              <a:endParaRPr b="0" i="0" sz="1400" u="none" cap="none" strike="noStrike">
                <a:solidFill>
                  <a:srgbClr val="000000"/>
                </a:solidFill>
                <a:latin typeface="Arial"/>
                <a:ea typeface="Arial"/>
                <a:cs typeface="Arial"/>
                <a:sym typeface="Arial"/>
              </a:endParaRPr>
            </a:p>
            <a:p>
              <a:pPr indent="-171450" lvl="2" marL="342900" marR="0" rtl="0" algn="l">
                <a:lnSpc>
                  <a:spcPct val="90000"/>
                </a:lnSpc>
                <a:spcBef>
                  <a:spcPts val="28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Speak out their choices for activities</a:t>
              </a:r>
              <a:endParaRPr b="0" i="0" sz="1900" u="none" cap="none" strike="noStrike">
                <a:solidFill>
                  <a:schemeClr val="dk1"/>
                </a:solidFill>
                <a:latin typeface="Arial"/>
                <a:ea typeface="Arial"/>
                <a:cs typeface="Arial"/>
                <a:sym typeface="Arial"/>
              </a:endParaRPr>
            </a:p>
            <a:p>
              <a:pPr indent="-171450" lvl="2" marL="342900" marR="0" rtl="0" algn="l">
                <a:lnSpc>
                  <a:spcPct val="90000"/>
                </a:lnSpc>
                <a:spcBef>
                  <a:spcPts val="28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Greet to the customers (NPC) by speaking</a:t>
              </a:r>
              <a:endParaRPr b="0" i="0" sz="1900" u="none" cap="none" strike="noStrike">
                <a:solidFill>
                  <a:schemeClr val="dk1"/>
                </a:solidFill>
                <a:latin typeface="Arial"/>
                <a:ea typeface="Arial"/>
                <a:cs typeface="Arial"/>
                <a:sym typeface="Arial"/>
              </a:endParaRPr>
            </a:p>
            <a:p>
              <a:pPr indent="-171450" lvl="2" marL="342900" marR="0" rtl="0" algn="l">
                <a:lnSpc>
                  <a:spcPct val="90000"/>
                </a:lnSpc>
                <a:spcBef>
                  <a:spcPts val="28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Help the customers (NPC) to make orders</a:t>
              </a:r>
              <a:endParaRPr b="0" i="0" sz="1900" u="none" cap="none" strike="noStrike">
                <a:solidFill>
                  <a:schemeClr val="dk1"/>
                </a:solidFill>
                <a:latin typeface="Arial"/>
                <a:ea typeface="Arial"/>
                <a:cs typeface="Arial"/>
                <a:sym typeface="Arial"/>
              </a:endParaRPr>
            </a:p>
            <a:p>
              <a:pPr indent="-171450" lvl="2" marL="342900" marR="0" rtl="0" algn="l">
                <a:lnSpc>
                  <a:spcPct val="90000"/>
                </a:lnSpc>
                <a:spcBef>
                  <a:spcPts val="28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Express their feelings about the game</a:t>
              </a:r>
              <a:endParaRPr b="0" i="0" sz="1400" u="none" cap="none" strike="noStrike">
                <a:solidFill>
                  <a:srgbClr val="000000"/>
                </a:solidFill>
                <a:latin typeface="Arial"/>
                <a:ea typeface="Arial"/>
                <a:cs typeface="Arial"/>
                <a:sym typeface="Arial"/>
              </a:endParaRPr>
            </a:p>
          </p:txBody>
        </p:sp>
        <p:sp>
          <p:nvSpPr>
            <p:cNvPr id="216" name="Google Shape;216;p6"/>
            <p:cNvSpPr/>
            <p:nvPr/>
          </p:nvSpPr>
          <p:spPr>
            <a:xfrm>
              <a:off x="162820" y="0"/>
              <a:ext cx="4330420" cy="479949"/>
            </a:xfrm>
            <a:prstGeom prst="roundRect">
              <a:avLst>
                <a:gd fmla="val 16667" name="adj"/>
              </a:avLst>
            </a:prstGeom>
            <a:gradFill>
              <a:gsLst>
                <a:gs pos="0">
                  <a:srgbClr val="6D5154"/>
                </a:gs>
                <a:gs pos="50000">
                  <a:srgbClr val="5B2B30"/>
                </a:gs>
                <a:gs pos="100000">
                  <a:srgbClr val="522329"/>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txBox="1"/>
            <p:nvPr/>
          </p:nvSpPr>
          <p:spPr>
            <a:xfrm>
              <a:off x="186249" y="23429"/>
              <a:ext cx="4283562" cy="433091"/>
            </a:xfrm>
            <a:prstGeom prst="rect">
              <a:avLst/>
            </a:prstGeom>
            <a:noFill/>
            <a:ln>
              <a:noFill/>
            </a:ln>
          </p:spPr>
          <p:txBody>
            <a:bodyPr anchorCtr="0" anchor="ctr" bIns="0" lIns="163675" spcFirstLastPara="1" rIns="163675" wrap="square" tIns="0">
              <a:noAutofit/>
            </a:bodyPr>
            <a:lstStyle/>
            <a:p>
              <a:pPr indent="0" lvl="0" marL="0" marR="0" rtl="0" algn="l">
                <a:lnSpc>
                  <a:spcPct val="90000"/>
                </a:lnSpc>
                <a:spcBef>
                  <a:spcPts val="0"/>
                </a:spcBef>
                <a:spcAft>
                  <a:spcPts val="0"/>
                </a:spcAft>
                <a:buClr>
                  <a:schemeClr val="lt1"/>
                </a:buClr>
                <a:buSzPts val="1900"/>
                <a:buFont typeface="Arial"/>
                <a:buNone/>
              </a:pPr>
              <a:r>
                <a:rPr b="0" i="0" lang="en-US" sz="1900" u="none" cap="none" strike="noStrike">
                  <a:solidFill>
                    <a:schemeClr val="lt1"/>
                  </a:solidFill>
                  <a:latin typeface="Arial"/>
                  <a:ea typeface="Arial"/>
                  <a:cs typeface="Arial"/>
                  <a:sym typeface="Arial"/>
                </a:rPr>
                <a:t>Social</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2" name="Shape 222"/>
        <p:cNvGrpSpPr/>
        <p:nvPr/>
      </p:nvGrpSpPr>
      <p:grpSpPr>
        <a:xfrm>
          <a:off x="0" y="0"/>
          <a:ext cx="0" cy="0"/>
          <a:chOff x="0" y="0"/>
          <a:chExt cx="0" cy="0"/>
        </a:xfrm>
      </p:grpSpPr>
      <p:sp>
        <p:nvSpPr>
          <p:cNvPr id="223" name="Google Shape;223;p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4" name="Google Shape;224;p7"/>
          <p:cNvSpPr/>
          <p:nvPr/>
        </p:nvSpPr>
        <p:spPr>
          <a:xfrm>
            <a:off x="0" y="0"/>
            <a:ext cx="900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5" name="Google Shape;225;p7"/>
          <p:cNvSpPr/>
          <p:nvPr/>
        </p:nvSpPr>
        <p:spPr>
          <a:xfrm flipH="1" rot="10800000">
            <a:off x="898799" y="1"/>
            <a:ext cx="5413102" cy="363959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6" name="Google Shape;226;p7"/>
          <p:cNvSpPr txBox="1"/>
          <p:nvPr>
            <p:ph type="title"/>
          </p:nvPr>
        </p:nvSpPr>
        <p:spPr>
          <a:xfrm>
            <a:off x="1343026" y="324001"/>
            <a:ext cx="4525960" cy="2889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Objectives</a:t>
            </a:r>
            <a:endParaRPr/>
          </a:p>
        </p:txBody>
      </p:sp>
      <p:cxnSp>
        <p:nvCxnSpPr>
          <p:cNvPr id="227" name="Google Shape;227;p7"/>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pic>
        <p:nvPicPr>
          <p:cNvPr id="228" name="Google Shape;228;p7"/>
          <p:cNvPicPr preferRelativeResize="0"/>
          <p:nvPr/>
        </p:nvPicPr>
        <p:blipFill rotWithShape="1">
          <a:blip r:embed="rId3">
            <a:alphaModFix/>
          </a:blip>
          <a:srcRect b="11407" l="16166" r="23332" t="23218"/>
          <a:stretch/>
        </p:blipFill>
        <p:spPr>
          <a:xfrm>
            <a:off x="1355688" y="3955363"/>
            <a:ext cx="2852640" cy="1733877"/>
          </a:xfrm>
          <a:custGeom>
            <a:rect b="b" l="l" r="r" t="t"/>
            <a:pathLst>
              <a:path extrusionOk="0" h="3218400" w="3763998">
                <a:moveTo>
                  <a:pt x="0" y="0"/>
                </a:moveTo>
                <a:lnTo>
                  <a:pt x="3763998" y="0"/>
                </a:lnTo>
                <a:lnTo>
                  <a:pt x="3763998" y="3218400"/>
                </a:lnTo>
                <a:lnTo>
                  <a:pt x="0" y="3218400"/>
                </a:lnTo>
                <a:close/>
              </a:path>
            </a:pathLst>
          </a:custGeom>
          <a:noFill/>
          <a:ln>
            <a:noFill/>
          </a:ln>
        </p:spPr>
      </p:pic>
      <p:cxnSp>
        <p:nvCxnSpPr>
          <p:cNvPr id="229" name="Google Shape;229;p7"/>
          <p:cNvCxnSpPr/>
          <p:nvPr/>
        </p:nvCxnSpPr>
        <p:spPr>
          <a:xfrm>
            <a:off x="4664000" y="3639600"/>
            <a:ext cx="0" cy="3218400"/>
          </a:xfrm>
          <a:prstGeom prst="straightConnector1">
            <a:avLst/>
          </a:prstGeom>
          <a:noFill/>
          <a:ln cap="flat" cmpd="sng" w="9525">
            <a:solidFill>
              <a:schemeClr val="dk2"/>
            </a:solidFill>
            <a:prstDash val="solid"/>
            <a:miter lim="800000"/>
            <a:headEnd len="sm" w="sm" type="none"/>
            <a:tailEnd len="sm" w="sm" type="none"/>
          </a:ln>
        </p:spPr>
      </p:cxnSp>
      <p:pic>
        <p:nvPicPr>
          <p:cNvPr id="230" name="Google Shape;230;p7"/>
          <p:cNvPicPr preferRelativeResize="0"/>
          <p:nvPr/>
        </p:nvPicPr>
        <p:blipFill rotWithShape="1">
          <a:blip r:embed="rId4">
            <a:alphaModFix/>
          </a:blip>
          <a:srcRect b="11259" l="45429" r="25500" t="23217"/>
          <a:stretch/>
        </p:blipFill>
        <p:spPr>
          <a:xfrm>
            <a:off x="5634586" y="3876141"/>
            <a:ext cx="1842312" cy="2335748"/>
          </a:xfrm>
          <a:custGeom>
            <a:rect b="b" l="l" r="r" t="t"/>
            <a:pathLst>
              <a:path extrusionOk="0" h="3218400" w="3763992">
                <a:moveTo>
                  <a:pt x="0" y="0"/>
                </a:moveTo>
                <a:lnTo>
                  <a:pt x="3763992" y="0"/>
                </a:lnTo>
                <a:lnTo>
                  <a:pt x="3763992" y="3218400"/>
                </a:lnTo>
                <a:lnTo>
                  <a:pt x="0" y="3218400"/>
                </a:lnTo>
                <a:close/>
              </a:path>
            </a:pathLst>
          </a:custGeom>
          <a:noFill/>
          <a:ln>
            <a:noFill/>
          </a:ln>
        </p:spPr>
      </p:pic>
      <p:cxnSp>
        <p:nvCxnSpPr>
          <p:cNvPr id="231" name="Google Shape;231;p7"/>
          <p:cNvCxnSpPr/>
          <p:nvPr/>
        </p:nvCxnSpPr>
        <p:spPr>
          <a:xfrm>
            <a:off x="8428000" y="3639600"/>
            <a:ext cx="0" cy="3218400"/>
          </a:xfrm>
          <a:prstGeom prst="straightConnector1">
            <a:avLst/>
          </a:prstGeom>
          <a:noFill/>
          <a:ln cap="flat" cmpd="sng" w="9525">
            <a:solidFill>
              <a:schemeClr val="dk2"/>
            </a:solidFill>
            <a:prstDash val="solid"/>
            <a:miter lim="800000"/>
            <a:headEnd len="sm" w="sm" type="none"/>
            <a:tailEnd len="sm" w="sm" type="none"/>
          </a:ln>
        </p:spPr>
      </p:cxnSp>
      <p:cxnSp>
        <p:nvCxnSpPr>
          <p:cNvPr id="232" name="Google Shape;232;p7"/>
          <p:cNvCxnSpPr/>
          <p:nvPr/>
        </p:nvCxnSpPr>
        <p:spPr>
          <a:xfrm>
            <a:off x="899999" y="3639598"/>
            <a:ext cx="11292001" cy="0"/>
          </a:xfrm>
          <a:prstGeom prst="straightConnector1">
            <a:avLst/>
          </a:prstGeom>
          <a:noFill/>
          <a:ln cap="flat" cmpd="sng" w="9525">
            <a:solidFill>
              <a:schemeClr val="dk2"/>
            </a:solidFill>
            <a:prstDash val="solid"/>
            <a:miter lim="800000"/>
            <a:headEnd len="sm" w="sm" type="none"/>
            <a:tailEnd len="sm" w="sm" type="none"/>
          </a:ln>
        </p:spPr>
      </p:cxnSp>
      <p:pic>
        <p:nvPicPr>
          <p:cNvPr id="233" name="Google Shape;233;p7"/>
          <p:cNvPicPr preferRelativeResize="0"/>
          <p:nvPr/>
        </p:nvPicPr>
        <p:blipFill rotWithShape="1">
          <a:blip r:embed="rId5">
            <a:alphaModFix/>
          </a:blip>
          <a:srcRect b="11110" l="16000" r="24249" t="23217"/>
          <a:stretch/>
        </p:blipFill>
        <p:spPr>
          <a:xfrm>
            <a:off x="8883662" y="3899414"/>
            <a:ext cx="2852676" cy="1763699"/>
          </a:xfrm>
          <a:custGeom>
            <a:rect b="b" l="l" r="r" t="t"/>
            <a:pathLst>
              <a:path extrusionOk="0" h="3218400" w="3763998">
                <a:moveTo>
                  <a:pt x="0" y="0"/>
                </a:moveTo>
                <a:lnTo>
                  <a:pt x="3763998" y="0"/>
                </a:lnTo>
                <a:lnTo>
                  <a:pt x="3763998" y="3218400"/>
                </a:lnTo>
                <a:lnTo>
                  <a:pt x="0" y="3218400"/>
                </a:lnTo>
                <a:close/>
              </a:path>
            </a:pathLst>
          </a:custGeom>
          <a:noFill/>
          <a:ln>
            <a:noFill/>
          </a:ln>
        </p:spPr>
      </p:pic>
      <p:grpSp>
        <p:nvGrpSpPr>
          <p:cNvPr id="234" name="Google Shape;234;p7"/>
          <p:cNvGrpSpPr/>
          <p:nvPr/>
        </p:nvGrpSpPr>
        <p:grpSpPr>
          <a:xfrm>
            <a:off x="6373815" y="101231"/>
            <a:ext cx="5227635" cy="1958621"/>
            <a:chOff x="0" y="73197"/>
            <a:chExt cx="5227635" cy="1958621"/>
          </a:xfrm>
        </p:grpSpPr>
        <p:sp>
          <p:nvSpPr>
            <p:cNvPr id="235" name="Google Shape;235;p7"/>
            <p:cNvSpPr/>
            <p:nvPr/>
          </p:nvSpPr>
          <p:spPr>
            <a:xfrm>
              <a:off x="0" y="334298"/>
              <a:ext cx="5227635" cy="1697520"/>
            </a:xfrm>
            <a:prstGeom prst="rect">
              <a:avLst/>
            </a:prstGeom>
            <a:solidFill>
              <a:srgbClr val="F7EFE2">
                <a:alpha val="89411"/>
              </a:srgbClr>
            </a:solidFill>
            <a:ln cap="flat" cmpd="sng" w="9525">
              <a:solidFill>
                <a:srgbClr val="592E3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txBox="1"/>
            <p:nvPr/>
          </p:nvSpPr>
          <p:spPr>
            <a:xfrm>
              <a:off x="0" y="334298"/>
              <a:ext cx="5227635" cy="1697520"/>
            </a:xfrm>
            <a:prstGeom prst="rect">
              <a:avLst/>
            </a:prstGeom>
            <a:noFill/>
            <a:ln>
              <a:noFill/>
            </a:ln>
          </p:spPr>
          <p:txBody>
            <a:bodyPr anchorCtr="0" anchor="t" bIns="92450" lIns="405700" spcFirstLastPara="1" rIns="405700" wrap="square" tIns="270750">
              <a:noAutofit/>
            </a:bodyPr>
            <a:lstStyle/>
            <a:p>
              <a:pPr indent="-114300" lvl="1" marL="114300" marR="0" rtl="0" algn="l">
                <a:lnSpc>
                  <a:spcPct val="9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Improve student’s calculation ability</a:t>
              </a:r>
              <a:endParaRPr b="0" i="0" sz="1300" u="none" cap="none" strike="noStrike">
                <a:solidFill>
                  <a:schemeClr val="dk1"/>
                </a:solidFill>
                <a:latin typeface="Arial"/>
                <a:ea typeface="Arial"/>
                <a:cs typeface="Arial"/>
                <a:sym typeface="Arial"/>
              </a:endParaRPr>
            </a:p>
            <a:p>
              <a:pPr indent="-114300" lvl="2" marL="228600" marR="0" rtl="0" algn="l">
                <a:lnSpc>
                  <a:spcPct val="90000"/>
                </a:lnSpc>
                <a:spcBef>
                  <a:spcPts val="195"/>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Bill Calculating</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195"/>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Distinguish Banknote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English vocabulary</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195"/>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Food: Ham/Egg/Cheese/Bread</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195"/>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Drink: Coffee/Coke/Ice Tea</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137588" y="73197"/>
              <a:ext cx="3659344" cy="458133"/>
            </a:xfrm>
            <a:prstGeom prst="roundRect">
              <a:avLst>
                <a:gd fmla="val 16667" name="adj"/>
              </a:avLst>
            </a:prstGeom>
            <a:gradFill>
              <a:gsLst>
                <a:gs pos="0">
                  <a:srgbClr val="6D5154"/>
                </a:gs>
                <a:gs pos="50000">
                  <a:srgbClr val="5B2B30"/>
                </a:gs>
                <a:gs pos="100000">
                  <a:srgbClr val="522329"/>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txBox="1"/>
            <p:nvPr/>
          </p:nvSpPr>
          <p:spPr>
            <a:xfrm>
              <a:off x="159952" y="95561"/>
              <a:ext cx="3614616" cy="413405"/>
            </a:xfrm>
            <a:prstGeom prst="rect">
              <a:avLst/>
            </a:prstGeom>
            <a:noFill/>
            <a:ln>
              <a:noFill/>
            </a:ln>
          </p:spPr>
          <p:txBody>
            <a:bodyPr anchorCtr="0" anchor="ctr" bIns="0" lIns="138300" spcFirstLastPara="1" rIns="138300" wrap="square" tIns="0">
              <a:noAutofit/>
            </a:bodyPr>
            <a:lstStyle/>
            <a:p>
              <a:pPr indent="0" lvl="0" marL="0" marR="0" rtl="0" algn="l">
                <a:lnSpc>
                  <a:spcPct val="90000"/>
                </a:lnSpc>
                <a:spcBef>
                  <a:spcPts val="0"/>
                </a:spcBef>
                <a:spcAft>
                  <a:spcPts val="0"/>
                </a:spcAft>
                <a:buClr>
                  <a:schemeClr val="lt1"/>
                </a:buClr>
                <a:buSzPts val="1300"/>
                <a:buFont typeface="Arial"/>
                <a:buNone/>
              </a:pPr>
              <a:r>
                <a:rPr b="0" i="0" lang="en-US" sz="1300" u="none" cap="none" strike="noStrike">
                  <a:solidFill>
                    <a:schemeClr val="lt1"/>
                  </a:solidFill>
                  <a:latin typeface="Arial"/>
                  <a:ea typeface="Arial"/>
                  <a:cs typeface="Arial"/>
                  <a:sym typeface="Arial"/>
                </a:rPr>
                <a:t>Education</a:t>
              </a:r>
              <a:endParaRPr b="0" i="0" sz="1300" u="none" cap="none" strike="noStrike">
                <a:solidFill>
                  <a:schemeClr val="lt1"/>
                </a:solidFill>
                <a:latin typeface="Arial"/>
                <a:ea typeface="Arial"/>
                <a:cs typeface="Arial"/>
                <a:sym typeface="Arial"/>
              </a:endParaRPr>
            </a:p>
          </p:txBody>
        </p:sp>
      </p:grpSp>
      <p:grpSp>
        <p:nvGrpSpPr>
          <p:cNvPr id="239" name="Google Shape;239;p7"/>
          <p:cNvGrpSpPr/>
          <p:nvPr/>
        </p:nvGrpSpPr>
        <p:grpSpPr>
          <a:xfrm>
            <a:off x="6373814" y="2259596"/>
            <a:ext cx="2931380" cy="1380007"/>
            <a:chOff x="0" y="235665"/>
            <a:chExt cx="2931380" cy="1380007"/>
          </a:xfrm>
        </p:grpSpPr>
        <p:sp>
          <p:nvSpPr>
            <p:cNvPr id="240" name="Google Shape;240;p7"/>
            <p:cNvSpPr/>
            <p:nvPr/>
          </p:nvSpPr>
          <p:spPr>
            <a:xfrm>
              <a:off x="0" y="747622"/>
              <a:ext cx="2931380" cy="868050"/>
            </a:xfrm>
            <a:prstGeom prst="rect">
              <a:avLst/>
            </a:prstGeom>
            <a:solidFill>
              <a:srgbClr val="F7EFE2">
                <a:alpha val="89411"/>
              </a:srgbClr>
            </a:solidFill>
            <a:ln cap="flat" cmpd="sng" w="9525">
              <a:solidFill>
                <a:srgbClr val="592E3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txBox="1"/>
            <p:nvPr/>
          </p:nvSpPr>
          <p:spPr>
            <a:xfrm>
              <a:off x="0" y="747622"/>
              <a:ext cx="2931380" cy="868050"/>
            </a:xfrm>
            <a:prstGeom prst="rect">
              <a:avLst/>
            </a:prstGeom>
            <a:noFill/>
            <a:ln>
              <a:noFill/>
            </a:ln>
          </p:spPr>
          <p:txBody>
            <a:bodyPr anchorCtr="0" anchor="t" bIns="85325" lIns="227500" spcFirstLastPara="1" rIns="227500" wrap="square" tIns="249925">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Allow students to experience the sandwich shop stuff and take a reference in career development</a:t>
              </a:r>
              <a:endParaRPr b="0" i="0" sz="1400" u="none" cap="none" strike="noStrike">
                <a:solidFill>
                  <a:srgbClr val="000000"/>
                </a:solidFill>
                <a:latin typeface="Arial"/>
                <a:ea typeface="Arial"/>
                <a:cs typeface="Arial"/>
                <a:sym typeface="Arial"/>
              </a:endParaRPr>
            </a:p>
          </p:txBody>
        </p:sp>
        <p:sp>
          <p:nvSpPr>
            <p:cNvPr id="242" name="Google Shape;242;p7"/>
            <p:cNvSpPr/>
            <p:nvPr/>
          </p:nvSpPr>
          <p:spPr>
            <a:xfrm>
              <a:off x="153923" y="235665"/>
              <a:ext cx="2051966" cy="442800"/>
            </a:xfrm>
            <a:prstGeom prst="roundRect">
              <a:avLst>
                <a:gd fmla="val 16667" name="adj"/>
              </a:avLst>
            </a:prstGeom>
            <a:gradFill>
              <a:gsLst>
                <a:gs pos="0">
                  <a:srgbClr val="6D5154"/>
                </a:gs>
                <a:gs pos="50000">
                  <a:srgbClr val="5B2B30"/>
                </a:gs>
                <a:gs pos="100000">
                  <a:srgbClr val="522329"/>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txBox="1"/>
            <p:nvPr/>
          </p:nvSpPr>
          <p:spPr>
            <a:xfrm>
              <a:off x="175539" y="257281"/>
              <a:ext cx="2008734" cy="399568"/>
            </a:xfrm>
            <a:prstGeom prst="rect">
              <a:avLst/>
            </a:prstGeom>
            <a:noFill/>
            <a:ln>
              <a:noFill/>
            </a:ln>
          </p:spPr>
          <p:txBody>
            <a:bodyPr anchorCtr="0" anchor="ctr" bIns="0" lIns="77550" spcFirstLastPara="1" rIns="77550" wrap="square" tIns="0">
              <a:noAutofit/>
            </a:bodyPr>
            <a:lstStyle/>
            <a:p>
              <a:pPr indent="0" lvl="0" marL="0" marR="0" rtl="0" algn="l">
                <a:lnSpc>
                  <a:spcPct val="9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Career Development</a:t>
              </a:r>
              <a:endParaRPr b="0" i="0" sz="1200" u="none" cap="none" strike="noStrike">
                <a:solidFill>
                  <a:schemeClr val="lt1"/>
                </a:solidFill>
                <a:latin typeface="Arial"/>
                <a:ea typeface="Arial"/>
                <a:cs typeface="Arial"/>
                <a:sym typeface="Arial"/>
              </a:endParaRPr>
            </a:p>
          </p:txBody>
        </p:sp>
      </p:grpSp>
      <p:sp>
        <p:nvSpPr>
          <p:cNvPr id="244" name="Google Shape;244;p7"/>
          <p:cNvSpPr/>
          <p:nvPr/>
        </p:nvSpPr>
        <p:spPr>
          <a:xfrm>
            <a:off x="1436031" y="6122885"/>
            <a:ext cx="2209800" cy="409569"/>
          </a:xfrm>
          <a:prstGeom prst="roundRect">
            <a:avLst>
              <a:gd fmla="val 16667" name="adj"/>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Calculation in Bill</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5239887" y="6370780"/>
            <a:ext cx="2209800" cy="409569"/>
          </a:xfrm>
          <a:prstGeom prst="roundRect">
            <a:avLst>
              <a:gd fmla="val 16667" name="adj"/>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Vocabulary of words</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9145315" y="6073126"/>
            <a:ext cx="2209800" cy="409569"/>
          </a:xfrm>
          <a:prstGeom prst="roundRect">
            <a:avLst>
              <a:gd fmla="val 16667" name="adj"/>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Distinguish notes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1" name="Shape 251"/>
        <p:cNvGrpSpPr/>
        <p:nvPr/>
      </p:nvGrpSpPr>
      <p:grpSpPr>
        <a:xfrm>
          <a:off x="0" y="0"/>
          <a:ext cx="0" cy="0"/>
          <a:chOff x="0" y="0"/>
          <a:chExt cx="0" cy="0"/>
        </a:xfrm>
      </p:grpSpPr>
      <p:sp>
        <p:nvSpPr>
          <p:cNvPr id="252" name="Google Shape;252;p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 name="Google Shape;253;p8"/>
          <p:cNvSpPr/>
          <p:nvPr/>
        </p:nvSpPr>
        <p:spPr>
          <a:xfrm flipH="1">
            <a:off x="0" y="0"/>
            <a:ext cx="90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4" name="Google Shape;254;p8"/>
          <p:cNvSpPr/>
          <p:nvPr/>
        </p:nvSpPr>
        <p:spPr>
          <a:xfrm flipH="1" rot="10800000">
            <a:off x="898801" y="0"/>
            <a:ext cx="11293200" cy="20605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5" name="Google Shape;255;p8"/>
          <p:cNvSpPr txBox="1"/>
          <p:nvPr>
            <p:ph type="title"/>
          </p:nvPr>
        </p:nvSpPr>
        <p:spPr>
          <a:xfrm>
            <a:off x="1343025" y="324000"/>
            <a:ext cx="10406063" cy="126342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4800"/>
              <a:buFont typeface="Arial"/>
              <a:buNone/>
            </a:pPr>
            <a:r>
              <a:rPr lang="en-US">
                <a:solidFill>
                  <a:schemeClr val="lt2"/>
                </a:solidFill>
              </a:rPr>
              <a:t>Game</a:t>
            </a:r>
            <a:endParaRPr>
              <a:solidFill>
                <a:schemeClr val="lt2"/>
              </a:solidFill>
            </a:endParaRPr>
          </a:p>
        </p:txBody>
      </p:sp>
      <p:cxnSp>
        <p:nvCxnSpPr>
          <p:cNvPr id="256" name="Google Shape;256;p8"/>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257" name="Google Shape;257;p8"/>
          <p:cNvCxnSpPr/>
          <p:nvPr/>
        </p:nvCxnSpPr>
        <p:spPr>
          <a:xfrm>
            <a:off x="898800" y="3639600"/>
            <a:ext cx="11293200" cy="0"/>
          </a:xfrm>
          <a:prstGeom prst="straightConnector1">
            <a:avLst/>
          </a:prstGeom>
          <a:noFill/>
          <a:ln cap="flat" cmpd="sng" w="9525">
            <a:solidFill>
              <a:schemeClr val="lt2"/>
            </a:solidFill>
            <a:prstDash val="solid"/>
            <a:miter lim="800000"/>
            <a:headEnd len="sm" w="sm" type="none"/>
            <a:tailEnd len="sm" w="sm" type="none"/>
          </a:ln>
        </p:spPr>
      </p:cxnSp>
      <p:grpSp>
        <p:nvGrpSpPr>
          <p:cNvPr id="258" name="Google Shape;258;p8"/>
          <p:cNvGrpSpPr/>
          <p:nvPr/>
        </p:nvGrpSpPr>
        <p:grpSpPr>
          <a:xfrm>
            <a:off x="1343025" y="2216244"/>
            <a:ext cx="10506073" cy="4317752"/>
            <a:chOff x="0" y="1792"/>
            <a:chExt cx="10506073" cy="4317752"/>
          </a:xfrm>
        </p:grpSpPr>
        <p:sp>
          <p:nvSpPr>
            <p:cNvPr id="259" name="Google Shape;259;p8"/>
            <p:cNvSpPr/>
            <p:nvPr/>
          </p:nvSpPr>
          <p:spPr>
            <a:xfrm>
              <a:off x="0" y="34330"/>
              <a:ext cx="10506073" cy="90862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
            <p:cNvSpPr/>
            <p:nvPr/>
          </p:nvSpPr>
          <p:spPr>
            <a:xfrm>
              <a:off x="274858" y="206233"/>
              <a:ext cx="499743" cy="49974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1049460" y="1792"/>
              <a:ext cx="9456612" cy="9086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txBox="1"/>
            <p:nvPr/>
          </p:nvSpPr>
          <p:spPr>
            <a:xfrm>
              <a:off x="1049460" y="1792"/>
              <a:ext cx="9456612" cy="908623"/>
            </a:xfrm>
            <a:prstGeom prst="rect">
              <a:avLst/>
            </a:prstGeom>
            <a:noFill/>
            <a:ln>
              <a:noFill/>
            </a:ln>
          </p:spPr>
          <p:txBody>
            <a:bodyPr anchorCtr="0" anchor="ctr" bIns="96150" lIns="96150" spcFirstLastPara="1" rIns="96150" wrap="square" tIns="9615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Training simulation game</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0" y="1137572"/>
              <a:ext cx="10506073" cy="90862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
            <p:cNvSpPr/>
            <p:nvPr/>
          </p:nvSpPr>
          <p:spPr>
            <a:xfrm>
              <a:off x="274858" y="1342012"/>
              <a:ext cx="499743" cy="49974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1049460" y="1139362"/>
              <a:ext cx="9456612" cy="9086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
            <p:cNvSpPr txBox="1"/>
            <p:nvPr/>
          </p:nvSpPr>
          <p:spPr>
            <a:xfrm>
              <a:off x="1049460" y="1139362"/>
              <a:ext cx="9456612" cy="908623"/>
            </a:xfrm>
            <a:prstGeom prst="rect">
              <a:avLst/>
            </a:prstGeom>
            <a:noFill/>
            <a:ln>
              <a:noFill/>
            </a:ln>
          </p:spPr>
          <p:txBody>
            <a:bodyPr anchorCtr="0" anchor="ctr" bIns="96150" lIns="96150" spcFirstLastPara="1" rIns="96150" wrap="square" tIns="9615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Restaurant simulation game which helps the students to learn a life like simulation </a:t>
              </a:r>
              <a:endParaRPr b="0" i="0" sz="1400" u="none" cap="none" strike="noStrike">
                <a:solidFill>
                  <a:srgbClr val="000000"/>
                </a:solidFill>
                <a:latin typeface="Arial"/>
                <a:ea typeface="Arial"/>
                <a:cs typeface="Arial"/>
                <a:sym typeface="Arial"/>
              </a:endParaRPr>
            </a:p>
          </p:txBody>
        </p:sp>
        <p:sp>
          <p:nvSpPr>
            <p:cNvPr id="267" name="Google Shape;267;p8"/>
            <p:cNvSpPr/>
            <p:nvPr/>
          </p:nvSpPr>
          <p:spPr>
            <a:xfrm>
              <a:off x="0" y="2267827"/>
              <a:ext cx="10506073" cy="90862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274858" y="2477792"/>
              <a:ext cx="499743" cy="49974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1049460" y="2276931"/>
              <a:ext cx="9456612" cy="9086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
            <p:cNvSpPr txBox="1"/>
            <p:nvPr/>
          </p:nvSpPr>
          <p:spPr>
            <a:xfrm>
              <a:off x="1049460" y="2276931"/>
              <a:ext cx="9456612" cy="908623"/>
            </a:xfrm>
            <a:prstGeom prst="rect">
              <a:avLst/>
            </a:prstGeom>
            <a:noFill/>
            <a:ln>
              <a:noFill/>
            </a:ln>
          </p:spPr>
          <p:txBody>
            <a:bodyPr anchorCtr="0" anchor="ctr" bIns="96150" lIns="96150" spcFirstLastPara="1" rIns="96150" wrap="square" tIns="9615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The player has the role of the cashier and cook</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0" y="3410921"/>
              <a:ext cx="10506073" cy="90862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
            <p:cNvSpPr/>
            <p:nvPr/>
          </p:nvSpPr>
          <p:spPr>
            <a:xfrm>
              <a:off x="274858" y="3613571"/>
              <a:ext cx="499743" cy="49974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
            <p:cNvSpPr/>
            <p:nvPr/>
          </p:nvSpPr>
          <p:spPr>
            <a:xfrm>
              <a:off x="1049460" y="3410921"/>
              <a:ext cx="9456612" cy="9086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
            <p:cNvSpPr txBox="1"/>
            <p:nvPr/>
          </p:nvSpPr>
          <p:spPr>
            <a:xfrm>
              <a:off x="1049460" y="3410921"/>
              <a:ext cx="9456612" cy="908623"/>
            </a:xfrm>
            <a:prstGeom prst="rect">
              <a:avLst/>
            </a:prstGeom>
            <a:noFill/>
            <a:ln>
              <a:noFill/>
            </a:ln>
          </p:spPr>
          <p:txBody>
            <a:bodyPr anchorCtr="0" anchor="ctr" bIns="96150" lIns="96150" spcFirstLastPara="1" rIns="96150" wrap="square" tIns="9615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The functions are designed to give a sense to the students about the working in restaurant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9" name="Shape 279"/>
        <p:cNvGrpSpPr/>
        <p:nvPr/>
      </p:nvGrpSpPr>
      <p:grpSpPr>
        <a:xfrm>
          <a:off x="0" y="0"/>
          <a:ext cx="0" cy="0"/>
          <a:chOff x="0" y="0"/>
          <a:chExt cx="0" cy="0"/>
        </a:xfrm>
      </p:grpSpPr>
      <p:sp>
        <p:nvSpPr>
          <p:cNvPr id="280" name="Google Shape;280;p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1" name="Google Shape;281;p9"/>
          <p:cNvSpPr/>
          <p:nvPr/>
        </p:nvSpPr>
        <p:spPr>
          <a:xfrm flipH="1">
            <a:off x="0" y="0"/>
            <a:ext cx="451167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2" name="Google Shape;282;p9"/>
          <p:cNvSpPr txBox="1"/>
          <p:nvPr>
            <p:ph type="title"/>
          </p:nvPr>
        </p:nvSpPr>
        <p:spPr>
          <a:xfrm>
            <a:off x="1343025" y="360000"/>
            <a:ext cx="2725737" cy="1232263"/>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2"/>
              </a:buClr>
              <a:buSzPts val="2400"/>
              <a:buFont typeface="Arial"/>
              <a:buNone/>
            </a:pPr>
            <a:r>
              <a:rPr lang="en-US" sz="2400">
                <a:solidFill>
                  <a:schemeClr val="lt2"/>
                </a:solidFill>
              </a:rPr>
              <a:t>Game</a:t>
            </a:r>
            <a:endParaRPr/>
          </a:p>
        </p:txBody>
      </p:sp>
      <p:sp>
        <p:nvSpPr>
          <p:cNvPr id="283" name="Google Shape;283;p9"/>
          <p:cNvSpPr txBox="1"/>
          <p:nvPr>
            <p:ph idx="1" type="body"/>
          </p:nvPr>
        </p:nvSpPr>
        <p:spPr>
          <a:xfrm>
            <a:off x="1343025" y="2413376"/>
            <a:ext cx="2426335" cy="1239463"/>
          </a:xfrm>
          <a:prstGeom prst="rect">
            <a:avLst/>
          </a:prstGeom>
          <a:noFill/>
          <a:ln>
            <a:noFill/>
          </a:ln>
        </p:spPr>
        <p:txBody>
          <a:bodyPr anchorCtr="0" anchor="t" bIns="0" lIns="0" spcFirstLastPara="1" rIns="0" wrap="square" tIns="0">
            <a:normAutofit/>
          </a:bodyPr>
          <a:lstStyle/>
          <a:p>
            <a:pPr indent="-360000" lvl="0" marL="360000" rtl="0" algn="l">
              <a:lnSpc>
                <a:spcPct val="120000"/>
              </a:lnSpc>
              <a:spcBef>
                <a:spcPts val="0"/>
              </a:spcBef>
              <a:spcAft>
                <a:spcPts val="0"/>
              </a:spcAft>
              <a:buClr>
                <a:schemeClr val="lt1"/>
              </a:buClr>
              <a:buSzPts val="1400"/>
              <a:buFont typeface="Noto Sans Symbols"/>
              <a:buChar char="🞻"/>
            </a:pPr>
            <a:r>
              <a:rPr lang="en-US">
                <a:solidFill>
                  <a:schemeClr val="lt1"/>
                </a:solidFill>
              </a:rPr>
              <a:t>Main Page</a:t>
            </a:r>
            <a:endParaRPr/>
          </a:p>
          <a:p>
            <a:pPr indent="-360000" lvl="0" marL="360000" rtl="0" algn="l">
              <a:lnSpc>
                <a:spcPct val="120000"/>
              </a:lnSpc>
              <a:spcBef>
                <a:spcPts val="800"/>
              </a:spcBef>
              <a:spcAft>
                <a:spcPts val="0"/>
              </a:spcAft>
              <a:buClr>
                <a:schemeClr val="lt1"/>
              </a:buClr>
              <a:buSzPts val="1400"/>
              <a:buFont typeface="Noto Sans Symbols"/>
              <a:buChar char="🞻"/>
            </a:pPr>
            <a:r>
              <a:rPr lang="en-US">
                <a:solidFill>
                  <a:schemeClr val="lt1"/>
                </a:solidFill>
              </a:rPr>
              <a:t>Guide</a:t>
            </a:r>
            <a:endParaRPr/>
          </a:p>
        </p:txBody>
      </p:sp>
      <p:cxnSp>
        <p:nvCxnSpPr>
          <p:cNvPr id="284" name="Google Shape;284;p9"/>
          <p:cNvCxnSpPr/>
          <p:nvPr/>
        </p:nvCxnSpPr>
        <p:spPr>
          <a:xfrm>
            <a:off x="900000" y="0"/>
            <a:ext cx="0" cy="6858000"/>
          </a:xfrm>
          <a:prstGeom prst="straightConnector1">
            <a:avLst/>
          </a:prstGeom>
          <a:noFill/>
          <a:ln cap="flat" cmpd="sng" w="9525">
            <a:solidFill>
              <a:schemeClr val="lt2"/>
            </a:solidFill>
            <a:prstDash val="solid"/>
            <a:miter lim="800000"/>
            <a:headEnd len="sm" w="sm" type="none"/>
            <a:tailEnd len="sm" w="sm" type="none"/>
          </a:ln>
        </p:spPr>
      </p:cxnSp>
      <p:cxnSp>
        <p:nvCxnSpPr>
          <p:cNvPr id="285" name="Google Shape;285;p9"/>
          <p:cNvCxnSpPr/>
          <p:nvPr/>
        </p:nvCxnSpPr>
        <p:spPr>
          <a:xfrm>
            <a:off x="4510800" y="2060576"/>
            <a:ext cx="7681200" cy="0"/>
          </a:xfrm>
          <a:prstGeom prst="straightConnector1">
            <a:avLst/>
          </a:prstGeom>
          <a:noFill/>
          <a:ln cap="flat" cmpd="sng" w="9525">
            <a:solidFill>
              <a:schemeClr val="dk2"/>
            </a:solidFill>
            <a:prstDash val="solid"/>
            <a:miter lim="800000"/>
            <a:headEnd len="sm" w="sm" type="none"/>
            <a:tailEnd len="sm" w="sm" type="none"/>
          </a:ln>
        </p:spPr>
      </p:cxnSp>
      <p:cxnSp>
        <p:nvCxnSpPr>
          <p:cNvPr id="286" name="Google Shape;286;p9"/>
          <p:cNvCxnSpPr/>
          <p:nvPr/>
        </p:nvCxnSpPr>
        <p:spPr>
          <a:xfrm>
            <a:off x="900000" y="2060576"/>
            <a:ext cx="3610800" cy="0"/>
          </a:xfrm>
          <a:prstGeom prst="straightConnector1">
            <a:avLst/>
          </a:prstGeom>
          <a:noFill/>
          <a:ln cap="flat" cmpd="sng" w="9525">
            <a:solidFill>
              <a:schemeClr val="lt2"/>
            </a:solidFill>
            <a:prstDash val="solid"/>
            <a:miter lim="800000"/>
            <a:headEnd len="sm" w="sm" type="none"/>
            <a:tailEnd len="sm" w="sm" type="none"/>
          </a:ln>
        </p:spPr>
      </p:cxnSp>
      <p:pic>
        <p:nvPicPr>
          <p:cNvPr id="287" name="Google Shape;287;p9"/>
          <p:cNvPicPr preferRelativeResize="0"/>
          <p:nvPr/>
        </p:nvPicPr>
        <p:blipFill rotWithShape="1">
          <a:blip r:embed="rId3">
            <a:alphaModFix/>
          </a:blip>
          <a:srcRect b="0" l="0" r="0" t="0"/>
          <a:stretch/>
        </p:blipFill>
        <p:spPr>
          <a:xfrm>
            <a:off x="7072239" y="360000"/>
            <a:ext cx="2128912" cy="1605375"/>
          </a:xfrm>
          <a:custGeom>
            <a:rect b="b" l="l" r="r" t="t"/>
            <a:pathLst>
              <a:path extrusionOk="0" h="4797425" w="7680325">
                <a:moveTo>
                  <a:pt x="0" y="0"/>
                </a:moveTo>
                <a:lnTo>
                  <a:pt x="7680325" y="0"/>
                </a:lnTo>
                <a:lnTo>
                  <a:pt x="7680325" y="4797425"/>
                </a:lnTo>
                <a:lnTo>
                  <a:pt x="0" y="4797425"/>
                </a:lnTo>
                <a:close/>
              </a:path>
            </a:pathLst>
          </a:custGeom>
          <a:noFill/>
          <a:ln>
            <a:noFill/>
          </a:ln>
        </p:spPr>
      </p:pic>
      <p:pic>
        <p:nvPicPr>
          <p:cNvPr id="288" name="Google Shape;288;p9"/>
          <p:cNvPicPr preferRelativeResize="0"/>
          <p:nvPr/>
        </p:nvPicPr>
        <p:blipFill rotWithShape="1">
          <a:blip r:embed="rId4">
            <a:alphaModFix/>
          </a:blip>
          <a:srcRect b="0" l="0" r="0" t="0"/>
          <a:stretch/>
        </p:blipFill>
        <p:spPr>
          <a:xfrm>
            <a:off x="5293422" y="2501903"/>
            <a:ext cx="6116832" cy="3914772"/>
          </a:xfrm>
          <a:custGeom>
            <a:rect b="b" l="l" r="r" t="t"/>
            <a:pathLst>
              <a:path extrusionOk="0" h="4797425" w="3610149">
                <a:moveTo>
                  <a:pt x="0" y="0"/>
                </a:moveTo>
                <a:lnTo>
                  <a:pt x="3610149" y="0"/>
                </a:lnTo>
                <a:lnTo>
                  <a:pt x="3610149" y="4797425"/>
                </a:lnTo>
                <a:lnTo>
                  <a:pt x="0" y="4797425"/>
                </a:ln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inesVTI">
  <a:themeElements>
    <a:clrScheme name="Lines">
      <a:dk1>
        <a:srgbClr val="000000"/>
      </a:dk1>
      <a:lt1>
        <a:srgbClr val="FFFFFF"/>
      </a:lt1>
      <a:dk2>
        <a:srgbClr val="592F34"/>
      </a:dk2>
      <a:lt2>
        <a:srgbClr val="F8EFE3"/>
      </a:lt2>
      <a:accent1>
        <a:srgbClr val="5B8E96"/>
      </a:accent1>
      <a:accent2>
        <a:srgbClr val="B09BA2"/>
      </a:accent2>
      <a:accent3>
        <a:srgbClr val="E3835D"/>
      </a:accent3>
      <a:accent4>
        <a:srgbClr val="7B99DB"/>
      </a:accent4>
      <a:accent5>
        <a:srgbClr val="D09245"/>
      </a:accent5>
      <a:accent6>
        <a:srgbClr val="96A82C"/>
      </a:accent6>
      <a:hlink>
        <a:srgbClr val="5B8E96"/>
      </a:hlink>
      <a:folHlink>
        <a:srgbClr val="B582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2021-11-27T06:24:35Z</dcterms:created>
  <dc:creator>DAS, Sweta [Student]</dc:creator>
</cp:coreProperties>
</file>